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7562850" cx="11977675"/>
  <p:notesSz cx="7559675" cy="106918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613">
          <p15:clr>
            <a:srgbClr val="000000"/>
          </p15:clr>
        </p15:guide>
        <p15:guide id="2" pos="3772">
          <p15:clr>
            <a:srgbClr val="000000"/>
          </p15:clr>
        </p15:guide>
      </p15:sldGuideLst>
    </p:ext>
    <p:ext uri="{2D200454-40CA-4A62-9FC3-DE9A4176ACB9}">
      <p15:notesGuideLst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  <p:ext uri="http://customooxmlschemas.google.com/">
      <go:slidesCustomData xmlns:go="http://customooxmlschemas.google.com/" r:id="rId21" roundtripDataSignature="AMtx7miaiKW/0habRUzEF8CbcYsuCPhcQ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613" orient="horz"/>
        <p:guide pos="3772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customschemas.google.com/relationships/presentationmetadata" Target="meta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/>
        </p:nvSpPr>
        <p:spPr>
          <a:xfrm>
            <a:off x="0" y="0"/>
            <a:ext cx="7559675" cy="10691812"/>
          </a:xfrm>
          <a:prstGeom prst="roundRect">
            <a:avLst>
              <a:gd fmla="val 4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4;n"/>
          <p:cNvSpPr/>
          <p:nvPr/>
        </p:nvSpPr>
        <p:spPr>
          <a:xfrm>
            <a:off x="0" y="0"/>
            <a:ext cx="7559675" cy="10691812"/>
          </a:xfrm>
          <a:prstGeom prst="roundRect">
            <a:avLst>
              <a:gd fmla="val 4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5;n"/>
          <p:cNvSpPr/>
          <p:nvPr/>
        </p:nvSpPr>
        <p:spPr>
          <a:xfrm>
            <a:off x="0" y="0"/>
            <a:ext cx="7559675" cy="10691812"/>
          </a:xfrm>
          <a:prstGeom prst="roundRect">
            <a:avLst>
              <a:gd fmla="val 4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6;n"/>
          <p:cNvSpPr/>
          <p:nvPr/>
        </p:nvSpPr>
        <p:spPr>
          <a:xfrm>
            <a:off x="0" y="0"/>
            <a:ext cx="7559675" cy="10691812"/>
          </a:xfrm>
          <a:prstGeom prst="roundRect">
            <a:avLst>
              <a:gd fmla="val 4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7;n"/>
          <p:cNvSpPr/>
          <p:nvPr/>
        </p:nvSpPr>
        <p:spPr>
          <a:xfrm>
            <a:off x="0" y="0"/>
            <a:ext cx="7559675" cy="10691812"/>
          </a:xfrm>
          <a:prstGeom prst="roundRect">
            <a:avLst>
              <a:gd fmla="val 4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8;n"/>
          <p:cNvSpPr/>
          <p:nvPr/>
        </p:nvSpPr>
        <p:spPr>
          <a:xfrm>
            <a:off x="0" y="0"/>
            <a:ext cx="7559675" cy="10691812"/>
          </a:xfrm>
          <a:prstGeom prst="roundRect">
            <a:avLst>
              <a:gd fmla="val 4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9;n"/>
          <p:cNvSpPr/>
          <p:nvPr/>
        </p:nvSpPr>
        <p:spPr>
          <a:xfrm>
            <a:off x="0" y="0"/>
            <a:ext cx="7559675" cy="10691812"/>
          </a:xfrm>
          <a:prstGeom prst="roundRect">
            <a:avLst>
              <a:gd fmla="val 4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0;n"/>
          <p:cNvSpPr/>
          <p:nvPr/>
        </p:nvSpPr>
        <p:spPr>
          <a:xfrm>
            <a:off x="0" y="0"/>
            <a:ext cx="7559675" cy="10691812"/>
          </a:xfrm>
          <a:prstGeom prst="roundRect">
            <a:avLst>
              <a:gd fmla="val 4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n"/>
          <p:cNvSpPr/>
          <p:nvPr>
            <p:ph idx="2" type="sldImg"/>
          </p:nvPr>
        </p:nvSpPr>
        <p:spPr>
          <a:xfrm>
            <a:off x="215900" y="812800"/>
            <a:ext cx="7113587" cy="3994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" name="Google Shape;12;n"/>
          <p:cNvSpPr txBox="1"/>
          <p:nvPr>
            <p:ph idx="1" type="body"/>
          </p:nvPr>
        </p:nvSpPr>
        <p:spPr>
          <a:xfrm>
            <a:off x="755650" y="5078412"/>
            <a:ext cx="6034087" cy="47974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n"/>
          <p:cNvSpPr txBox="1"/>
          <p:nvPr>
            <p:ph idx="3" type="hdr"/>
          </p:nvPr>
        </p:nvSpPr>
        <p:spPr>
          <a:xfrm>
            <a:off x="0" y="0"/>
            <a:ext cx="3267075" cy="5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n"/>
          <p:cNvSpPr txBox="1"/>
          <p:nvPr>
            <p:ph idx="10" type="dt"/>
          </p:nvPr>
        </p:nvSpPr>
        <p:spPr>
          <a:xfrm>
            <a:off x="4278312" y="0"/>
            <a:ext cx="3267075" cy="5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n"/>
          <p:cNvSpPr txBox="1"/>
          <p:nvPr>
            <p:ph idx="11" type="ftr"/>
          </p:nvPr>
        </p:nvSpPr>
        <p:spPr>
          <a:xfrm>
            <a:off x="0" y="10156825"/>
            <a:ext cx="3267075" cy="520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n"/>
          <p:cNvSpPr txBox="1"/>
          <p:nvPr>
            <p:ph idx="12" type="sldNum"/>
          </p:nvPr>
        </p:nvSpPr>
        <p:spPr>
          <a:xfrm>
            <a:off x="4278312" y="10156825"/>
            <a:ext cx="3267075" cy="520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:notes"/>
          <p:cNvSpPr txBox="1"/>
          <p:nvPr/>
        </p:nvSpPr>
        <p:spPr>
          <a:xfrm>
            <a:off x="4278312" y="10156825"/>
            <a:ext cx="3267075" cy="520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:notes"/>
          <p:cNvSpPr/>
          <p:nvPr>
            <p:ph idx="2" type="sldImg"/>
          </p:nvPr>
        </p:nvSpPr>
        <p:spPr>
          <a:xfrm>
            <a:off x="606425" y="812800"/>
            <a:ext cx="6346825" cy="40084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113" name="Google Shape;113;p1:notes"/>
          <p:cNvSpPr txBox="1"/>
          <p:nvPr>
            <p:ph idx="1" type="body"/>
          </p:nvPr>
        </p:nvSpPr>
        <p:spPr>
          <a:xfrm>
            <a:off x="755650" y="5078412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8593ec0ba6_3_44:notes"/>
          <p:cNvSpPr txBox="1"/>
          <p:nvPr/>
        </p:nvSpPr>
        <p:spPr>
          <a:xfrm>
            <a:off x="4278312" y="10156825"/>
            <a:ext cx="3267000" cy="52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g8593ec0ba6_3_44:notes"/>
          <p:cNvSpPr/>
          <p:nvPr>
            <p:ph idx="2" type="sldImg"/>
          </p:nvPr>
        </p:nvSpPr>
        <p:spPr>
          <a:xfrm>
            <a:off x="604837" y="812800"/>
            <a:ext cx="6348300" cy="4008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203" name="Google Shape;203;g8593ec0ba6_3_44:notes"/>
          <p:cNvSpPr txBox="1"/>
          <p:nvPr>
            <p:ph idx="1" type="body"/>
          </p:nvPr>
        </p:nvSpPr>
        <p:spPr>
          <a:xfrm>
            <a:off x="755650" y="5078412"/>
            <a:ext cx="6048300" cy="481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8593ec0ba6_3_82:notes"/>
          <p:cNvSpPr txBox="1"/>
          <p:nvPr/>
        </p:nvSpPr>
        <p:spPr>
          <a:xfrm>
            <a:off x="4278312" y="10156825"/>
            <a:ext cx="3267000" cy="52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g8593ec0ba6_3_82:notes"/>
          <p:cNvSpPr/>
          <p:nvPr>
            <p:ph idx="2" type="sldImg"/>
          </p:nvPr>
        </p:nvSpPr>
        <p:spPr>
          <a:xfrm>
            <a:off x="604837" y="812800"/>
            <a:ext cx="6348300" cy="4008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213" name="Google Shape;213;g8593ec0ba6_3_82:notes"/>
          <p:cNvSpPr txBox="1"/>
          <p:nvPr>
            <p:ph idx="1" type="body"/>
          </p:nvPr>
        </p:nvSpPr>
        <p:spPr>
          <a:xfrm>
            <a:off x="755650" y="5078412"/>
            <a:ext cx="6048300" cy="481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806b3834e1_1_1:notes"/>
          <p:cNvSpPr txBox="1"/>
          <p:nvPr/>
        </p:nvSpPr>
        <p:spPr>
          <a:xfrm>
            <a:off x="4278312" y="10156825"/>
            <a:ext cx="3267000" cy="52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g806b3834e1_1_1:notes"/>
          <p:cNvSpPr/>
          <p:nvPr>
            <p:ph idx="2" type="sldImg"/>
          </p:nvPr>
        </p:nvSpPr>
        <p:spPr>
          <a:xfrm>
            <a:off x="604837" y="812800"/>
            <a:ext cx="6348300" cy="4008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223" name="Google Shape;223;g806b3834e1_1_1:notes"/>
          <p:cNvSpPr txBox="1"/>
          <p:nvPr>
            <p:ph idx="1" type="body"/>
          </p:nvPr>
        </p:nvSpPr>
        <p:spPr>
          <a:xfrm>
            <a:off x="755650" y="5078412"/>
            <a:ext cx="6048300" cy="481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1:notes"/>
          <p:cNvSpPr txBox="1"/>
          <p:nvPr>
            <p:ph idx="1" type="body"/>
          </p:nvPr>
        </p:nvSpPr>
        <p:spPr>
          <a:xfrm>
            <a:off x="755650" y="5078412"/>
            <a:ext cx="6034087" cy="47974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3" name="Google Shape;233;p11:notes"/>
          <p:cNvSpPr/>
          <p:nvPr>
            <p:ph idx="2" type="sldImg"/>
          </p:nvPr>
        </p:nvSpPr>
        <p:spPr>
          <a:xfrm>
            <a:off x="215900" y="812800"/>
            <a:ext cx="7113587" cy="3994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874cad238d_0_0:notes"/>
          <p:cNvSpPr txBox="1"/>
          <p:nvPr/>
        </p:nvSpPr>
        <p:spPr>
          <a:xfrm>
            <a:off x="4278312" y="10156825"/>
            <a:ext cx="3267000" cy="52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g874cad238d_0_0:notes"/>
          <p:cNvSpPr/>
          <p:nvPr>
            <p:ph idx="2" type="sldImg"/>
          </p:nvPr>
        </p:nvSpPr>
        <p:spPr>
          <a:xfrm>
            <a:off x="604837" y="812800"/>
            <a:ext cx="6348300" cy="4008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250" name="Google Shape;250;g874cad238d_0_0:notes"/>
          <p:cNvSpPr txBox="1"/>
          <p:nvPr>
            <p:ph idx="1" type="body"/>
          </p:nvPr>
        </p:nvSpPr>
        <p:spPr>
          <a:xfrm>
            <a:off x="755650" y="5078412"/>
            <a:ext cx="6048300" cy="481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:notes"/>
          <p:cNvSpPr txBox="1"/>
          <p:nvPr>
            <p:ph idx="1" type="body"/>
          </p:nvPr>
        </p:nvSpPr>
        <p:spPr>
          <a:xfrm>
            <a:off x="755650" y="5078412"/>
            <a:ext cx="6034087" cy="47974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2" name="Google Shape;122;p2:notes"/>
          <p:cNvSpPr/>
          <p:nvPr>
            <p:ph idx="2" type="sldImg"/>
          </p:nvPr>
        </p:nvSpPr>
        <p:spPr>
          <a:xfrm>
            <a:off x="215900" y="812800"/>
            <a:ext cx="7113587" cy="3994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:notes"/>
          <p:cNvSpPr txBox="1"/>
          <p:nvPr/>
        </p:nvSpPr>
        <p:spPr>
          <a:xfrm>
            <a:off x="4278312" y="10156825"/>
            <a:ext cx="3267075" cy="520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3:notes"/>
          <p:cNvSpPr/>
          <p:nvPr>
            <p:ph idx="2" type="sldImg"/>
          </p:nvPr>
        </p:nvSpPr>
        <p:spPr>
          <a:xfrm>
            <a:off x="604837" y="812800"/>
            <a:ext cx="6348412" cy="40084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132" name="Google Shape;132;p3:notes"/>
          <p:cNvSpPr txBox="1"/>
          <p:nvPr>
            <p:ph idx="1" type="body"/>
          </p:nvPr>
        </p:nvSpPr>
        <p:spPr>
          <a:xfrm>
            <a:off x="755650" y="5078412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874cad238d_0_12:notes"/>
          <p:cNvSpPr txBox="1"/>
          <p:nvPr/>
        </p:nvSpPr>
        <p:spPr>
          <a:xfrm>
            <a:off x="4278312" y="10156825"/>
            <a:ext cx="3267000" cy="52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g874cad238d_0_12:notes"/>
          <p:cNvSpPr/>
          <p:nvPr>
            <p:ph idx="2" type="sldImg"/>
          </p:nvPr>
        </p:nvSpPr>
        <p:spPr>
          <a:xfrm>
            <a:off x="604837" y="812800"/>
            <a:ext cx="6348300" cy="4008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141" name="Google Shape;141;g874cad238d_0_12:notes"/>
          <p:cNvSpPr txBox="1"/>
          <p:nvPr>
            <p:ph idx="1" type="body"/>
          </p:nvPr>
        </p:nvSpPr>
        <p:spPr>
          <a:xfrm>
            <a:off x="755650" y="5078412"/>
            <a:ext cx="6048300" cy="481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8593ec0ba6_3_12:notes"/>
          <p:cNvSpPr txBox="1"/>
          <p:nvPr/>
        </p:nvSpPr>
        <p:spPr>
          <a:xfrm>
            <a:off x="4278312" y="10156825"/>
            <a:ext cx="3267000" cy="52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g8593ec0ba6_3_12:notes"/>
          <p:cNvSpPr/>
          <p:nvPr>
            <p:ph idx="2" type="sldImg"/>
          </p:nvPr>
        </p:nvSpPr>
        <p:spPr>
          <a:xfrm>
            <a:off x="604837" y="812800"/>
            <a:ext cx="6348300" cy="4008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151" name="Google Shape;151;g8593ec0ba6_3_12:notes"/>
          <p:cNvSpPr txBox="1"/>
          <p:nvPr>
            <p:ph idx="1" type="body"/>
          </p:nvPr>
        </p:nvSpPr>
        <p:spPr>
          <a:xfrm>
            <a:off x="755650" y="5078412"/>
            <a:ext cx="6048300" cy="481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8593ec0ba6_3_0:notes"/>
          <p:cNvSpPr txBox="1"/>
          <p:nvPr/>
        </p:nvSpPr>
        <p:spPr>
          <a:xfrm>
            <a:off x="4278312" y="10156825"/>
            <a:ext cx="3267000" cy="52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g8593ec0ba6_3_0:notes"/>
          <p:cNvSpPr/>
          <p:nvPr>
            <p:ph idx="2" type="sldImg"/>
          </p:nvPr>
        </p:nvSpPr>
        <p:spPr>
          <a:xfrm>
            <a:off x="604837" y="812800"/>
            <a:ext cx="6348300" cy="4008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162" name="Google Shape;162;g8593ec0ba6_3_0:notes"/>
          <p:cNvSpPr txBox="1"/>
          <p:nvPr>
            <p:ph idx="1" type="body"/>
          </p:nvPr>
        </p:nvSpPr>
        <p:spPr>
          <a:xfrm>
            <a:off x="755650" y="5078412"/>
            <a:ext cx="6048300" cy="481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8593ec0ba6_3_31:notes"/>
          <p:cNvSpPr txBox="1"/>
          <p:nvPr/>
        </p:nvSpPr>
        <p:spPr>
          <a:xfrm>
            <a:off x="4278312" y="10156825"/>
            <a:ext cx="3267000" cy="52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g8593ec0ba6_3_31:notes"/>
          <p:cNvSpPr/>
          <p:nvPr>
            <p:ph idx="2" type="sldImg"/>
          </p:nvPr>
        </p:nvSpPr>
        <p:spPr>
          <a:xfrm>
            <a:off x="604837" y="812800"/>
            <a:ext cx="6348300" cy="4008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173" name="Google Shape;173;g8593ec0ba6_3_31:notes"/>
          <p:cNvSpPr txBox="1"/>
          <p:nvPr>
            <p:ph idx="1" type="body"/>
          </p:nvPr>
        </p:nvSpPr>
        <p:spPr>
          <a:xfrm>
            <a:off x="755650" y="5078412"/>
            <a:ext cx="6048300" cy="481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8593ec0ba6_3_58:notes"/>
          <p:cNvSpPr txBox="1"/>
          <p:nvPr/>
        </p:nvSpPr>
        <p:spPr>
          <a:xfrm>
            <a:off x="4278312" y="10156825"/>
            <a:ext cx="3267000" cy="52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g8593ec0ba6_3_58:notes"/>
          <p:cNvSpPr/>
          <p:nvPr>
            <p:ph idx="2" type="sldImg"/>
          </p:nvPr>
        </p:nvSpPr>
        <p:spPr>
          <a:xfrm>
            <a:off x="604837" y="812800"/>
            <a:ext cx="6348300" cy="4008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183" name="Google Shape;183;g8593ec0ba6_3_58:notes"/>
          <p:cNvSpPr txBox="1"/>
          <p:nvPr>
            <p:ph idx="1" type="body"/>
          </p:nvPr>
        </p:nvSpPr>
        <p:spPr>
          <a:xfrm>
            <a:off x="755650" y="5078412"/>
            <a:ext cx="6048300" cy="481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8593ec0ba6_3_71:notes"/>
          <p:cNvSpPr txBox="1"/>
          <p:nvPr/>
        </p:nvSpPr>
        <p:spPr>
          <a:xfrm>
            <a:off x="4278312" y="10156825"/>
            <a:ext cx="3267000" cy="52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g8593ec0ba6_3_71:notes"/>
          <p:cNvSpPr/>
          <p:nvPr>
            <p:ph idx="2" type="sldImg"/>
          </p:nvPr>
        </p:nvSpPr>
        <p:spPr>
          <a:xfrm>
            <a:off x="604837" y="812800"/>
            <a:ext cx="6348300" cy="4008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192" name="Google Shape;192;g8593ec0ba6_3_71:notes"/>
          <p:cNvSpPr txBox="1"/>
          <p:nvPr>
            <p:ph idx="1" type="body"/>
          </p:nvPr>
        </p:nvSpPr>
        <p:spPr>
          <a:xfrm>
            <a:off x="755650" y="5078412"/>
            <a:ext cx="6048300" cy="481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объект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6"/>
          <p:cNvSpPr txBox="1"/>
          <p:nvPr>
            <p:ph type="title"/>
          </p:nvPr>
        </p:nvSpPr>
        <p:spPr>
          <a:xfrm>
            <a:off x="598487" y="301625"/>
            <a:ext cx="10764837" cy="1247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6"/>
          <p:cNvSpPr txBox="1"/>
          <p:nvPr>
            <p:ph idx="1" type="body"/>
          </p:nvPr>
        </p:nvSpPr>
        <p:spPr>
          <a:xfrm>
            <a:off x="598487" y="1770062"/>
            <a:ext cx="10764837" cy="4371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875">
            <a:noAutofit/>
          </a:bodyPr>
          <a:lstStyle>
            <a:lvl1pPr indent="-228600" lvl="0" marL="457200" algn="l">
              <a:lnSpc>
                <a:spcPct val="83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83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83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83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83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16"/>
          <p:cNvSpPr txBox="1"/>
          <p:nvPr>
            <p:ph idx="12" type="sldNum"/>
          </p:nvPr>
        </p:nvSpPr>
        <p:spPr>
          <a:xfrm>
            <a:off x="687387" y="7083425"/>
            <a:ext cx="1206500" cy="1444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254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r>
              <a:rPr lang="ru-RU"/>
              <a:t> SmartHome от NAG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раздела" type="secHead">
  <p:cSld name="SECTION_HEAD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7"/>
          <p:cNvSpPr txBox="1"/>
          <p:nvPr>
            <p:ph type="title"/>
          </p:nvPr>
        </p:nvSpPr>
        <p:spPr>
          <a:xfrm>
            <a:off x="817563" y="1885950"/>
            <a:ext cx="10329862" cy="314483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37"/>
          <p:cNvSpPr txBox="1"/>
          <p:nvPr>
            <p:ph idx="1" type="body"/>
          </p:nvPr>
        </p:nvSpPr>
        <p:spPr>
          <a:xfrm>
            <a:off x="817563" y="5060950"/>
            <a:ext cx="10329862" cy="1654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875">
            <a:noAutofit/>
          </a:bodyPr>
          <a:lstStyle>
            <a:lvl1pPr indent="-228600" lvl="0" marL="457200" algn="l">
              <a:lnSpc>
                <a:spcPct val="83000"/>
              </a:lnSpc>
              <a:spcBef>
                <a:spcPts val="1425"/>
              </a:spcBef>
              <a:spcAft>
                <a:spcPts val="0"/>
              </a:spcAft>
              <a:buSzPts val="2400"/>
              <a:buNone/>
              <a:defRPr sz="2400"/>
            </a:lvl1pPr>
            <a:lvl2pPr indent="-228600" lvl="1" marL="914400" algn="l">
              <a:lnSpc>
                <a:spcPct val="83000"/>
              </a:lnSpc>
              <a:spcBef>
                <a:spcPts val="1138"/>
              </a:spcBef>
              <a:spcAft>
                <a:spcPts val="0"/>
              </a:spcAft>
              <a:buSzPts val="2000"/>
              <a:buNone/>
              <a:defRPr sz="2000"/>
            </a:lvl2pPr>
            <a:lvl3pPr indent="-228600" lvl="2" marL="1371600" algn="l">
              <a:lnSpc>
                <a:spcPct val="83000"/>
              </a:lnSpc>
              <a:spcBef>
                <a:spcPts val="850"/>
              </a:spcBef>
              <a:spcAft>
                <a:spcPts val="0"/>
              </a:spcAft>
              <a:buSzPts val="1800"/>
              <a:buNone/>
              <a:defRPr sz="1800"/>
            </a:lvl3pPr>
            <a:lvl4pPr indent="-228600" lvl="3" marL="1828800" algn="l">
              <a:lnSpc>
                <a:spcPct val="83000"/>
              </a:lnSpc>
              <a:spcBef>
                <a:spcPts val="575"/>
              </a:spcBef>
              <a:spcAft>
                <a:spcPts val="0"/>
              </a:spcAft>
              <a:buSzPts val="1600"/>
              <a:buNone/>
              <a:defRPr sz="1600"/>
            </a:lvl4pPr>
            <a:lvl5pPr indent="-228600" lvl="4" marL="2286000" algn="l">
              <a:lnSpc>
                <a:spcPct val="83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65" name="Google Shape;65;p37"/>
          <p:cNvSpPr txBox="1"/>
          <p:nvPr>
            <p:ph idx="12" type="sldNum"/>
          </p:nvPr>
        </p:nvSpPr>
        <p:spPr>
          <a:xfrm>
            <a:off x="687387" y="7083425"/>
            <a:ext cx="1206500" cy="1444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254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r>
              <a:rPr lang="ru-RU"/>
              <a:t> SmartHome от NAG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итульный слайд" type="title">
  <p:cSld name="TITLE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8"/>
          <p:cNvSpPr txBox="1"/>
          <p:nvPr>
            <p:ph type="ctrTitle"/>
          </p:nvPr>
        </p:nvSpPr>
        <p:spPr>
          <a:xfrm>
            <a:off x="1497013" y="1238250"/>
            <a:ext cx="8983662" cy="263207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38"/>
          <p:cNvSpPr txBox="1"/>
          <p:nvPr>
            <p:ph idx="1" type="subTitle"/>
          </p:nvPr>
        </p:nvSpPr>
        <p:spPr>
          <a:xfrm>
            <a:off x="1497013" y="3971925"/>
            <a:ext cx="8983662" cy="18256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875">
            <a:noAutofit/>
          </a:bodyPr>
          <a:lstStyle>
            <a:lvl1pPr lvl="0" algn="ctr">
              <a:lnSpc>
                <a:spcPct val="83000"/>
              </a:lnSpc>
              <a:spcBef>
                <a:spcPts val="1425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83000"/>
              </a:lnSpc>
              <a:spcBef>
                <a:spcPts val="1138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83000"/>
              </a:lnSpc>
              <a:spcBef>
                <a:spcPts val="85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83000"/>
              </a:lnSpc>
              <a:spcBef>
                <a:spcPts val="575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83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69" name="Google Shape;69;p38"/>
          <p:cNvSpPr txBox="1"/>
          <p:nvPr>
            <p:ph idx="12" type="sldNum"/>
          </p:nvPr>
        </p:nvSpPr>
        <p:spPr>
          <a:xfrm>
            <a:off x="687387" y="7083425"/>
            <a:ext cx="1206500" cy="1444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254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r>
              <a:rPr lang="ru-RU"/>
              <a:t> SmartHome от NAG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Пустой слайд" type="blank">
  <p:cSld name="BLANK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Вертикальный заголовок и текст" type="vertTitleAndTx">
  <p:cSld name="VERTICAL_TITLE_AND_VERTICAL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9"/>
          <p:cNvSpPr txBox="1"/>
          <p:nvPr>
            <p:ph type="title"/>
          </p:nvPr>
        </p:nvSpPr>
        <p:spPr>
          <a:xfrm rot="5400000">
            <a:off x="6792913" y="2178050"/>
            <a:ext cx="6442075" cy="26892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9"/>
          <p:cNvSpPr txBox="1"/>
          <p:nvPr>
            <p:ph idx="1" type="body"/>
          </p:nvPr>
        </p:nvSpPr>
        <p:spPr>
          <a:xfrm rot="5400000">
            <a:off x="1336675" y="-436563"/>
            <a:ext cx="6442075" cy="79184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noAutofit/>
          </a:bodyPr>
          <a:lstStyle>
            <a:lvl1pPr indent="-228600" lvl="0" marL="45720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93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93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93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93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вертикальный текст" type="vertTx">
  <p:cSld name="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title"/>
          </p:nvPr>
        </p:nvSpPr>
        <p:spPr>
          <a:xfrm>
            <a:off x="598487" y="301625"/>
            <a:ext cx="10760075" cy="124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0"/>
          <p:cNvSpPr txBox="1"/>
          <p:nvPr>
            <p:ph idx="1" type="body"/>
          </p:nvPr>
        </p:nvSpPr>
        <p:spPr>
          <a:xfrm rot="5400000">
            <a:off x="3491706" y="-1123157"/>
            <a:ext cx="4973637" cy="10760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noAutofit/>
          </a:bodyPr>
          <a:lstStyle>
            <a:lvl1pPr indent="-228600" lvl="0" marL="45720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93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93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93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93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Рисунок с подписью" type="picTx">
  <p:cSld name="PICTURE_WITH_CAPTION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1"/>
          <p:cNvSpPr txBox="1"/>
          <p:nvPr>
            <p:ph type="title"/>
          </p:nvPr>
        </p:nvSpPr>
        <p:spPr>
          <a:xfrm>
            <a:off x="825500" y="504825"/>
            <a:ext cx="3862388" cy="176371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1"/>
          <p:cNvSpPr/>
          <p:nvPr>
            <p:ph idx="2" type="pic"/>
          </p:nvPr>
        </p:nvSpPr>
        <p:spPr>
          <a:xfrm>
            <a:off x="5092700" y="1089025"/>
            <a:ext cx="6062663" cy="53736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  <a:defRPr b="0" i="0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3000"/>
              </a:lnSpc>
              <a:spcBef>
                <a:spcPts val="1425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3000"/>
              </a:lnSpc>
              <a:spcBef>
                <a:spcPts val="1138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3000"/>
              </a:lnSpc>
              <a:spcBef>
                <a:spcPts val="85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3000"/>
              </a:lnSpc>
              <a:spcBef>
                <a:spcPts val="575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Google Shape;84;p21"/>
          <p:cNvSpPr txBox="1"/>
          <p:nvPr>
            <p:ph idx="1" type="body"/>
          </p:nvPr>
        </p:nvSpPr>
        <p:spPr>
          <a:xfrm>
            <a:off x="825500" y="2268538"/>
            <a:ext cx="3862388" cy="42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noAutofit/>
          </a:bodyPr>
          <a:lstStyle>
            <a:lvl1pPr indent="-228600" lvl="0" marL="45720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93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93000"/>
              </a:lnSpc>
              <a:spcBef>
                <a:spcPts val="1138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93000"/>
              </a:lnSpc>
              <a:spcBef>
                <a:spcPts val="85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93000"/>
              </a:lnSpc>
              <a:spcBef>
                <a:spcPts val="575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Объект с подписью" type="objTx">
  <p:cSld name="OBJECT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2"/>
          <p:cNvSpPr txBox="1"/>
          <p:nvPr>
            <p:ph type="title"/>
          </p:nvPr>
        </p:nvSpPr>
        <p:spPr>
          <a:xfrm>
            <a:off x="825500" y="504825"/>
            <a:ext cx="3862388" cy="176371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5092700" y="1089025"/>
            <a:ext cx="6062663" cy="53736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noAutofit/>
          </a:bodyPr>
          <a:lstStyle>
            <a:lvl1pPr indent="-228600" lvl="0" marL="45720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indent="-228600" lvl="1" marL="914400" algn="l">
              <a:lnSpc>
                <a:spcPct val="93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800"/>
            </a:lvl2pPr>
            <a:lvl3pPr indent="-228600" lvl="2" marL="1371600" algn="l">
              <a:lnSpc>
                <a:spcPct val="93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400"/>
            </a:lvl3pPr>
            <a:lvl4pPr indent="-228600" lvl="3" marL="1828800" algn="l">
              <a:lnSpc>
                <a:spcPct val="93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2000"/>
            </a:lvl4pPr>
            <a:lvl5pPr indent="-228600" lvl="4" marL="2286000" algn="l">
              <a:lnSpc>
                <a:spcPct val="93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88" name="Google Shape;88;p22"/>
          <p:cNvSpPr txBox="1"/>
          <p:nvPr>
            <p:ph idx="2" type="body"/>
          </p:nvPr>
        </p:nvSpPr>
        <p:spPr>
          <a:xfrm>
            <a:off x="825500" y="2268538"/>
            <a:ext cx="3862388" cy="42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noAutofit/>
          </a:bodyPr>
          <a:lstStyle>
            <a:lvl1pPr indent="-228600" lvl="0" marL="45720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93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93000"/>
              </a:lnSpc>
              <a:spcBef>
                <a:spcPts val="1138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93000"/>
              </a:lnSpc>
              <a:spcBef>
                <a:spcPts val="85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93000"/>
              </a:lnSpc>
              <a:spcBef>
                <a:spcPts val="575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олько заголовок" type="titleOnly">
  <p:cSld name="TITLE_ONLY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type="title"/>
          </p:nvPr>
        </p:nvSpPr>
        <p:spPr>
          <a:xfrm>
            <a:off x="598487" y="301625"/>
            <a:ext cx="10760075" cy="124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Сравнение" type="twoTxTwoObj">
  <p:cSld name="TWO_OBJECTS_WITH_TEXT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4"/>
          <p:cNvSpPr txBox="1"/>
          <p:nvPr>
            <p:ph type="title"/>
          </p:nvPr>
        </p:nvSpPr>
        <p:spPr>
          <a:xfrm>
            <a:off x="825500" y="403225"/>
            <a:ext cx="10329863" cy="146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24"/>
          <p:cNvSpPr txBox="1"/>
          <p:nvPr>
            <p:ph idx="1" type="body"/>
          </p:nvPr>
        </p:nvSpPr>
        <p:spPr>
          <a:xfrm>
            <a:off x="825500" y="1854200"/>
            <a:ext cx="5067300" cy="90805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28075">
            <a:noAutofit/>
          </a:bodyPr>
          <a:lstStyle>
            <a:lvl1pPr indent="-228600" lvl="0" marL="45720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lnSpc>
                <a:spcPct val="93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3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3000"/>
              </a:lnSpc>
              <a:spcBef>
                <a:spcPts val="8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3000"/>
              </a:lnSpc>
              <a:spcBef>
                <a:spcPts val="575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4" name="Google Shape;94;p24"/>
          <p:cNvSpPr txBox="1"/>
          <p:nvPr>
            <p:ph idx="2" type="body"/>
          </p:nvPr>
        </p:nvSpPr>
        <p:spPr>
          <a:xfrm>
            <a:off x="825500" y="2762250"/>
            <a:ext cx="5067300" cy="406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noAutofit/>
          </a:bodyPr>
          <a:lstStyle>
            <a:lvl1pPr indent="-228600" lvl="0" marL="45720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93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93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93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93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24"/>
          <p:cNvSpPr txBox="1"/>
          <p:nvPr>
            <p:ph idx="3" type="body"/>
          </p:nvPr>
        </p:nvSpPr>
        <p:spPr>
          <a:xfrm>
            <a:off x="6064250" y="1854200"/>
            <a:ext cx="5091113" cy="90805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28075">
            <a:noAutofit/>
          </a:bodyPr>
          <a:lstStyle>
            <a:lvl1pPr indent="-228600" lvl="0" marL="45720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lnSpc>
                <a:spcPct val="93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3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3000"/>
              </a:lnSpc>
              <a:spcBef>
                <a:spcPts val="8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3000"/>
              </a:lnSpc>
              <a:spcBef>
                <a:spcPts val="575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6" name="Google Shape;96;p24"/>
          <p:cNvSpPr txBox="1"/>
          <p:nvPr>
            <p:ph idx="4" type="body"/>
          </p:nvPr>
        </p:nvSpPr>
        <p:spPr>
          <a:xfrm>
            <a:off x="6064250" y="2762250"/>
            <a:ext cx="5091113" cy="406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noAutofit/>
          </a:bodyPr>
          <a:lstStyle>
            <a:lvl1pPr indent="-228600" lvl="0" marL="45720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93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93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93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93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Два объекта" type="twoObj">
  <p:cSld name="TWO_OBJECTS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5"/>
          <p:cNvSpPr txBox="1"/>
          <p:nvPr>
            <p:ph type="title"/>
          </p:nvPr>
        </p:nvSpPr>
        <p:spPr>
          <a:xfrm>
            <a:off x="598487" y="301625"/>
            <a:ext cx="10760075" cy="124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5"/>
          <p:cNvSpPr txBox="1"/>
          <p:nvPr>
            <p:ph idx="1" type="body"/>
          </p:nvPr>
        </p:nvSpPr>
        <p:spPr>
          <a:xfrm>
            <a:off x="598488" y="1770063"/>
            <a:ext cx="5303837" cy="49736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noAutofit/>
          </a:bodyPr>
          <a:lstStyle>
            <a:lvl1pPr indent="-228600" lvl="0" marL="45720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93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93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93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93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0" name="Google Shape;100;p25"/>
          <p:cNvSpPr txBox="1"/>
          <p:nvPr>
            <p:ph idx="2" type="body"/>
          </p:nvPr>
        </p:nvSpPr>
        <p:spPr>
          <a:xfrm>
            <a:off x="6054725" y="1770063"/>
            <a:ext cx="5303838" cy="49736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noAutofit/>
          </a:bodyPr>
          <a:lstStyle>
            <a:lvl1pPr indent="-228600" lvl="0" marL="45720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93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93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93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93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Вертикальный заголовок и текст" type="vertTitleAndTx">
  <p:cSld name="VERTICAL_TITLE_AND_VERTICAL_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9"/>
          <p:cNvSpPr txBox="1"/>
          <p:nvPr>
            <p:ph type="title"/>
          </p:nvPr>
        </p:nvSpPr>
        <p:spPr>
          <a:xfrm rot="5400000">
            <a:off x="7097713" y="1876425"/>
            <a:ext cx="5840413" cy="269081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9"/>
          <p:cNvSpPr txBox="1"/>
          <p:nvPr>
            <p:ph idx="1" type="body"/>
          </p:nvPr>
        </p:nvSpPr>
        <p:spPr>
          <a:xfrm rot="5400000">
            <a:off x="1639095" y="-738981"/>
            <a:ext cx="5840413" cy="79216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875">
            <a:noAutofit/>
          </a:bodyPr>
          <a:lstStyle>
            <a:lvl1pPr indent="-228600" lvl="0" marL="457200" algn="l">
              <a:lnSpc>
                <a:spcPct val="83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83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83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83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83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29"/>
          <p:cNvSpPr txBox="1"/>
          <p:nvPr>
            <p:ph idx="12" type="sldNum"/>
          </p:nvPr>
        </p:nvSpPr>
        <p:spPr>
          <a:xfrm>
            <a:off x="687387" y="7083425"/>
            <a:ext cx="1206500" cy="1444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254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r>
              <a:rPr lang="ru-RU"/>
              <a:t> SmartHome от NAG</a:t>
            </a: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раздела" type="secHead">
  <p:cSld name="SECTION_HEADER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/>
          <p:nvPr>
            <p:ph type="title"/>
          </p:nvPr>
        </p:nvSpPr>
        <p:spPr>
          <a:xfrm>
            <a:off x="817563" y="1885950"/>
            <a:ext cx="10329862" cy="314483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26"/>
          <p:cNvSpPr txBox="1"/>
          <p:nvPr>
            <p:ph idx="1" type="body"/>
          </p:nvPr>
        </p:nvSpPr>
        <p:spPr>
          <a:xfrm>
            <a:off x="817563" y="5060950"/>
            <a:ext cx="10329862" cy="1654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noAutofit/>
          </a:bodyPr>
          <a:lstStyle>
            <a:lvl1pPr indent="-228600" lvl="0" marL="45720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indent="-228600" lvl="1" marL="914400" algn="l">
              <a:lnSpc>
                <a:spcPct val="93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 sz="2000"/>
            </a:lvl2pPr>
            <a:lvl3pPr indent="-228600" lvl="2" marL="1371600" algn="l">
              <a:lnSpc>
                <a:spcPct val="93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 sz="1800"/>
            </a:lvl3pPr>
            <a:lvl4pPr indent="-228600" lvl="3" marL="1828800" algn="l">
              <a:lnSpc>
                <a:spcPct val="93000"/>
              </a:lnSpc>
              <a:spcBef>
                <a:spcPts val="850"/>
              </a:spcBef>
              <a:spcAft>
                <a:spcPts val="0"/>
              </a:spcAft>
              <a:buSzPts val="1600"/>
              <a:buNone/>
              <a:defRPr sz="1600"/>
            </a:lvl4pPr>
            <a:lvl5pPr indent="-228600" lvl="4" marL="2286000" algn="l">
              <a:lnSpc>
                <a:spcPct val="93000"/>
              </a:lnSpc>
              <a:spcBef>
                <a:spcPts val="575"/>
              </a:spcBef>
              <a:spcAft>
                <a:spcPts val="0"/>
              </a:spcAft>
              <a:buSzPts val="1600"/>
              <a:buNone/>
              <a:defRPr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объект" type="obj">
  <p:cSld name="OBJEC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7"/>
          <p:cNvSpPr txBox="1"/>
          <p:nvPr>
            <p:ph type="title"/>
          </p:nvPr>
        </p:nvSpPr>
        <p:spPr>
          <a:xfrm>
            <a:off x="598487" y="301625"/>
            <a:ext cx="10760075" cy="124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7"/>
          <p:cNvSpPr txBox="1"/>
          <p:nvPr>
            <p:ph idx="1" type="body"/>
          </p:nvPr>
        </p:nvSpPr>
        <p:spPr>
          <a:xfrm>
            <a:off x="598487" y="1770062"/>
            <a:ext cx="10760075" cy="49736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noAutofit/>
          </a:bodyPr>
          <a:lstStyle>
            <a:lvl1pPr indent="-228600" lvl="0" marL="45720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93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93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93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93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итульный слайд" type="title">
  <p:cSld name="TITLE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8"/>
          <p:cNvSpPr txBox="1"/>
          <p:nvPr>
            <p:ph type="ctrTitle"/>
          </p:nvPr>
        </p:nvSpPr>
        <p:spPr>
          <a:xfrm>
            <a:off x="1497013" y="1238250"/>
            <a:ext cx="8983662" cy="263207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28"/>
          <p:cNvSpPr txBox="1"/>
          <p:nvPr>
            <p:ph idx="1" type="subTitle"/>
          </p:nvPr>
        </p:nvSpPr>
        <p:spPr>
          <a:xfrm>
            <a:off x="1497013" y="3971925"/>
            <a:ext cx="8983662" cy="18256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93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3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3000"/>
              </a:lnSpc>
              <a:spcBef>
                <a:spcPts val="85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3000"/>
              </a:lnSpc>
              <a:spcBef>
                <a:spcPts val="575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вертикальный текст" type="vertTx">
  <p:cSld name="VERTICAL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0"/>
          <p:cNvSpPr txBox="1"/>
          <p:nvPr>
            <p:ph type="title"/>
          </p:nvPr>
        </p:nvSpPr>
        <p:spPr>
          <a:xfrm>
            <a:off x="598487" y="301625"/>
            <a:ext cx="10764837" cy="1247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0"/>
          <p:cNvSpPr txBox="1"/>
          <p:nvPr>
            <p:ph idx="1" type="body"/>
          </p:nvPr>
        </p:nvSpPr>
        <p:spPr>
          <a:xfrm rot="5400000">
            <a:off x="3794918" y="-1426369"/>
            <a:ext cx="4371975" cy="107648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875">
            <a:noAutofit/>
          </a:bodyPr>
          <a:lstStyle>
            <a:lvl1pPr indent="-228600" lvl="0" marL="457200" algn="l">
              <a:lnSpc>
                <a:spcPct val="83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83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83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83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83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30"/>
          <p:cNvSpPr txBox="1"/>
          <p:nvPr>
            <p:ph idx="12" type="sldNum"/>
          </p:nvPr>
        </p:nvSpPr>
        <p:spPr>
          <a:xfrm>
            <a:off x="687387" y="7083425"/>
            <a:ext cx="1206500" cy="1444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254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r>
              <a:rPr lang="ru-RU"/>
              <a:t> SmartHome от NAG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Рисунок с подписью" type="picTx">
  <p:cSld name="PICTURE_WITH_CAPTION_TEX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1"/>
          <p:cNvSpPr txBox="1"/>
          <p:nvPr>
            <p:ph type="title"/>
          </p:nvPr>
        </p:nvSpPr>
        <p:spPr>
          <a:xfrm>
            <a:off x="825500" y="504825"/>
            <a:ext cx="3862388" cy="176371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31"/>
          <p:cNvSpPr/>
          <p:nvPr>
            <p:ph idx="2" type="pic"/>
          </p:nvPr>
        </p:nvSpPr>
        <p:spPr>
          <a:xfrm>
            <a:off x="5092700" y="1089025"/>
            <a:ext cx="6062663" cy="53736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875">
            <a:noAutofit/>
          </a:bodyPr>
          <a:lstStyle>
            <a:lvl1pPr lvl="0" marR="0" rtl="0" algn="l">
              <a:lnSpc>
                <a:spcPct val="83000"/>
              </a:lnSpc>
              <a:spcBef>
                <a:spcPts val="1425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  <a:defRPr b="0" i="0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83000"/>
              </a:lnSpc>
              <a:spcBef>
                <a:spcPts val="1138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  <a:defRPr b="0" i="0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83000"/>
              </a:lnSpc>
              <a:spcBef>
                <a:spcPts val="85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  <a:defRPr b="0" i="0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83000"/>
              </a:lnSpc>
              <a:spcBef>
                <a:spcPts val="575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83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31"/>
          <p:cNvSpPr txBox="1"/>
          <p:nvPr>
            <p:ph idx="1" type="body"/>
          </p:nvPr>
        </p:nvSpPr>
        <p:spPr>
          <a:xfrm>
            <a:off x="825500" y="2268538"/>
            <a:ext cx="3862388" cy="42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875">
            <a:noAutofit/>
          </a:bodyPr>
          <a:lstStyle>
            <a:lvl1pPr indent="-228600" lvl="0" marL="457200" algn="l">
              <a:lnSpc>
                <a:spcPct val="83000"/>
              </a:lnSpc>
              <a:spcBef>
                <a:spcPts val="1425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83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83000"/>
              </a:lnSpc>
              <a:spcBef>
                <a:spcPts val="85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83000"/>
              </a:lnSpc>
              <a:spcBef>
                <a:spcPts val="575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83000"/>
              </a:lnSpc>
              <a:spcBef>
                <a:spcPts val="288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39" name="Google Shape;39;p31"/>
          <p:cNvSpPr txBox="1"/>
          <p:nvPr>
            <p:ph idx="12" type="sldNum"/>
          </p:nvPr>
        </p:nvSpPr>
        <p:spPr>
          <a:xfrm>
            <a:off x="687387" y="7083425"/>
            <a:ext cx="1206500" cy="1444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254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r>
              <a:rPr lang="ru-RU"/>
              <a:t> SmartHome от NAG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Объект с подписью" type="objTx">
  <p:cSld name="OBJECT_WITH_CAPTION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2"/>
          <p:cNvSpPr txBox="1"/>
          <p:nvPr>
            <p:ph type="title"/>
          </p:nvPr>
        </p:nvSpPr>
        <p:spPr>
          <a:xfrm>
            <a:off x="825500" y="504825"/>
            <a:ext cx="3862388" cy="176371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2"/>
          <p:cNvSpPr txBox="1"/>
          <p:nvPr>
            <p:ph idx="1" type="body"/>
          </p:nvPr>
        </p:nvSpPr>
        <p:spPr>
          <a:xfrm>
            <a:off x="5092700" y="1089025"/>
            <a:ext cx="6062663" cy="53736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875">
            <a:noAutofit/>
          </a:bodyPr>
          <a:lstStyle>
            <a:lvl1pPr indent="-228600" lvl="0" marL="457200" algn="l">
              <a:lnSpc>
                <a:spcPct val="83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3200"/>
            </a:lvl1pPr>
            <a:lvl2pPr indent="-228600" lvl="1" marL="914400" algn="l">
              <a:lnSpc>
                <a:spcPct val="83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800"/>
            </a:lvl2pPr>
            <a:lvl3pPr indent="-228600" lvl="2" marL="1371600" algn="l">
              <a:lnSpc>
                <a:spcPct val="83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2400"/>
            </a:lvl3pPr>
            <a:lvl4pPr indent="-228600" lvl="3" marL="1828800" algn="l">
              <a:lnSpc>
                <a:spcPct val="83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/>
            </a:lvl4pPr>
            <a:lvl5pPr indent="-228600" lvl="4" marL="2286000" algn="l">
              <a:lnSpc>
                <a:spcPct val="83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43" name="Google Shape;43;p32"/>
          <p:cNvSpPr txBox="1"/>
          <p:nvPr>
            <p:ph idx="2" type="body"/>
          </p:nvPr>
        </p:nvSpPr>
        <p:spPr>
          <a:xfrm>
            <a:off x="825500" y="2268538"/>
            <a:ext cx="3862388" cy="42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875">
            <a:noAutofit/>
          </a:bodyPr>
          <a:lstStyle>
            <a:lvl1pPr indent="-228600" lvl="0" marL="457200" algn="l">
              <a:lnSpc>
                <a:spcPct val="83000"/>
              </a:lnSpc>
              <a:spcBef>
                <a:spcPts val="1425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83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83000"/>
              </a:lnSpc>
              <a:spcBef>
                <a:spcPts val="85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83000"/>
              </a:lnSpc>
              <a:spcBef>
                <a:spcPts val="575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83000"/>
              </a:lnSpc>
              <a:spcBef>
                <a:spcPts val="288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4" name="Google Shape;44;p32"/>
          <p:cNvSpPr txBox="1"/>
          <p:nvPr>
            <p:ph idx="12" type="sldNum"/>
          </p:nvPr>
        </p:nvSpPr>
        <p:spPr>
          <a:xfrm>
            <a:off x="687387" y="7083425"/>
            <a:ext cx="1206500" cy="1444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254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r>
              <a:rPr lang="ru-RU"/>
              <a:t> SmartHome от NAG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Пустой слайд" type="blank">
  <p:cSld name="BLANK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3"/>
          <p:cNvSpPr txBox="1"/>
          <p:nvPr>
            <p:ph idx="12" type="sldNum"/>
          </p:nvPr>
        </p:nvSpPr>
        <p:spPr>
          <a:xfrm>
            <a:off x="687387" y="7083425"/>
            <a:ext cx="1206500" cy="1444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254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r>
              <a:rPr lang="ru-RU"/>
              <a:t> SmartHome от NAG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олько заголовок" type="titleOnly">
  <p:cSld name="TITLE_ONL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4"/>
          <p:cNvSpPr txBox="1"/>
          <p:nvPr>
            <p:ph type="title"/>
          </p:nvPr>
        </p:nvSpPr>
        <p:spPr>
          <a:xfrm>
            <a:off x="598487" y="301625"/>
            <a:ext cx="10764837" cy="1247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34"/>
          <p:cNvSpPr txBox="1"/>
          <p:nvPr>
            <p:ph idx="12" type="sldNum"/>
          </p:nvPr>
        </p:nvSpPr>
        <p:spPr>
          <a:xfrm>
            <a:off x="687387" y="7083425"/>
            <a:ext cx="1206500" cy="1444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254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r>
              <a:rPr lang="ru-RU"/>
              <a:t> SmartHome от NAG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Сравнение" type="twoTxTwoObj">
  <p:cSld name="TWO_OBJECTS_WITH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5"/>
          <p:cNvSpPr txBox="1"/>
          <p:nvPr>
            <p:ph type="title"/>
          </p:nvPr>
        </p:nvSpPr>
        <p:spPr>
          <a:xfrm>
            <a:off x="825500" y="403225"/>
            <a:ext cx="10329863" cy="146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5"/>
          <p:cNvSpPr txBox="1"/>
          <p:nvPr>
            <p:ph idx="1" type="body"/>
          </p:nvPr>
        </p:nvSpPr>
        <p:spPr>
          <a:xfrm>
            <a:off x="825500" y="1854200"/>
            <a:ext cx="5067300" cy="90805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38875">
            <a:noAutofit/>
          </a:bodyPr>
          <a:lstStyle>
            <a:lvl1pPr indent="-228600" lvl="0" marL="457200" algn="l">
              <a:lnSpc>
                <a:spcPct val="83000"/>
              </a:lnSpc>
              <a:spcBef>
                <a:spcPts val="1425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lnSpc>
                <a:spcPct val="83000"/>
              </a:lnSpc>
              <a:spcBef>
                <a:spcPts val="1138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83000"/>
              </a:lnSpc>
              <a:spcBef>
                <a:spcPts val="8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83000"/>
              </a:lnSpc>
              <a:spcBef>
                <a:spcPts val="575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83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3" name="Google Shape;53;p35"/>
          <p:cNvSpPr txBox="1"/>
          <p:nvPr>
            <p:ph idx="2" type="body"/>
          </p:nvPr>
        </p:nvSpPr>
        <p:spPr>
          <a:xfrm>
            <a:off x="825500" y="2762250"/>
            <a:ext cx="5067300" cy="406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875">
            <a:noAutofit/>
          </a:bodyPr>
          <a:lstStyle>
            <a:lvl1pPr indent="-228600" lvl="0" marL="457200" algn="l">
              <a:lnSpc>
                <a:spcPct val="83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83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83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83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83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35"/>
          <p:cNvSpPr txBox="1"/>
          <p:nvPr>
            <p:ph idx="3" type="body"/>
          </p:nvPr>
        </p:nvSpPr>
        <p:spPr>
          <a:xfrm>
            <a:off x="6064250" y="1854200"/>
            <a:ext cx="5091113" cy="90805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38875">
            <a:noAutofit/>
          </a:bodyPr>
          <a:lstStyle>
            <a:lvl1pPr indent="-228600" lvl="0" marL="457200" algn="l">
              <a:lnSpc>
                <a:spcPct val="83000"/>
              </a:lnSpc>
              <a:spcBef>
                <a:spcPts val="1425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lnSpc>
                <a:spcPct val="83000"/>
              </a:lnSpc>
              <a:spcBef>
                <a:spcPts val="1138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83000"/>
              </a:lnSpc>
              <a:spcBef>
                <a:spcPts val="8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83000"/>
              </a:lnSpc>
              <a:spcBef>
                <a:spcPts val="575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83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5" name="Google Shape;55;p35"/>
          <p:cNvSpPr txBox="1"/>
          <p:nvPr>
            <p:ph idx="4" type="body"/>
          </p:nvPr>
        </p:nvSpPr>
        <p:spPr>
          <a:xfrm>
            <a:off x="6064250" y="2762250"/>
            <a:ext cx="5091113" cy="406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875">
            <a:noAutofit/>
          </a:bodyPr>
          <a:lstStyle>
            <a:lvl1pPr indent="-228600" lvl="0" marL="457200" algn="l">
              <a:lnSpc>
                <a:spcPct val="83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83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83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83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83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35"/>
          <p:cNvSpPr txBox="1"/>
          <p:nvPr>
            <p:ph idx="12" type="sldNum"/>
          </p:nvPr>
        </p:nvSpPr>
        <p:spPr>
          <a:xfrm>
            <a:off x="687387" y="7083425"/>
            <a:ext cx="1206500" cy="1444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254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r>
              <a:rPr lang="ru-RU"/>
              <a:t> SmartHome от NAG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Два объекта" type="twoObj">
  <p:cSld name="TWO_OBJECTS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6"/>
          <p:cNvSpPr txBox="1"/>
          <p:nvPr>
            <p:ph type="title"/>
          </p:nvPr>
        </p:nvSpPr>
        <p:spPr>
          <a:xfrm>
            <a:off x="598487" y="301625"/>
            <a:ext cx="10764837" cy="1247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6"/>
          <p:cNvSpPr txBox="1"/>
          <p:nvPr>
            <p:ph idx="1" type="body"/>
          </p:nvPr>
        </p:nvSpPr>
        <p:spPr>
          <a:xfrm>
            <a:off x="598488" y="1770063"/>
            <a:ext cx="5305425" cy="4371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875">
            <a:noAutofit/>
          </a:bodyPr>
          <a:lstStyle>
            <a:lvl1pPr indent="-228600" lvl="0" marL="457200" algn="l">
              <a:lnSpc>
                <a:spcPct val="83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83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83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83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83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36"/>
          <p:cNvSpPr txBox="1"/>
          <p:nvPr>
            <p:ph idx="2" type="body"/>
          </p:nvPr>
        </p:nvSpPr>
        <p:spPr>
          <a:xfrm>
            <a:off x="6056313" y="1770063"/>
            <a:ext cx="5307012" cy="4371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875">
            <a:noAutofit/>
          </a:bodyPr>
          <a:lstStyle>
            <a:lvl1pPr indent="-228600" lvl="0" marL="457200" algn="l">
              <a:lnSpc>
                <a:spcPct val="83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83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83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83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83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36"/>
          <p:cNvSpPr txBox="1"/>
          <p:nvPr>
            <p:ph idx="12" type="sldNum"/>
          </p:nvPr>
        </p:nvSpPr>
        <p:spPr>
          <a:xfrm>
            <a:off x="687387" y="7083425"/>
            <a:ext cx="1206500" cy="1444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25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254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r>
              <a:rPr lang="ru-RU"/>
              <a:t> SmartHome от NAG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5"/>
          <p:cNvSpPr txBox="1"/>
          <p:nvPr/>
        </p:nvSpPr>
        <p:spPr>
          <a:xfrm>
            <a:off x="4071937" y="7034212"/>
            <a:ext cx="3832225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15"/>
          <p:cNvSpPr txBox="1"/>
          <p:nvPr/>
        </p:nvSpPr>
        <p:spPr>
          <a:xfrm>
            <a:off x="598487" y="7034212"/>
            <a:ext cx="2754312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5"/>
          <p:cNvSpPr txBox="1"/>
          <p:nvPr>
            <p:ph idx="12" type="sldNum"/>
          </p:nvPr>
        </p:nvSpPr>
        <p:spPr>
          <a:xfrm>
            <a:off x="687387" y="7083425"/>
            <a:ext cx="1206500" cy="1444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25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25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25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25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25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5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5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25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25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900"/>
              <a:buFont typeface="Trebuchet MS"/>
              <a:buNone/>
              <a:defRPr b="0" i="0" sz="9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254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r>
              <a:rPr lang="ru-RU"/>
              <a:t> SmartHome от NAG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5"/>
          <p:cNvSpPr txBox="1"/>
          <p:nvPr>
            <p:ph type="title"/>
          </p:nvPr>
        </p:nvSpPr>
        <p:spPr>
          <a:xfrm>
            <a:off x="598487" y="301625"/>
            <a:ext cx="10764837" cy="1247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15"/>
          <p:cNvSpPr txBox="1"/>
          <p:nvPr>
            <p:ph idx="1" type="body"/>
          </p:nvPr>
        </p:nvSpPr>
        <p:spPr>
          <a:xfrm>
            <a:off x="598487" y="1770062"/>
            <a:ext cx="10764837" cy="4371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875">
            <a:noAutofit/>
          </a:bodyPr>
          <a:lstStyle>
            <a:lvl1pPr indent="-228600" lvl="0" marL="457200" marR="0" rtl="0" algn="l">
              <a:lnSpc>
                <a:spcPct val="83000"/>
              </a:lnSpc>
              <a:spcBef>
                <a:spcPts val="1425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83000"/>
              </a:lnSpc>
              <a:spcBef>
                <a:spcPts val="113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83000"/>
              </a:lnSpc>
              <a:spcBef>
                <a:spcPts val="85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83000"/>
              </a:lnSpc>
              <a:spcBef>
                <a:spcPts val="575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83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 txBox="1"/>
          <p:nvPr/>
        </p:nvSpPr>
        <p:spPr>
          <a:xfrm>
            <a:off x="0" y="3175"/>
            <a:ext cx="11968162" cy="1619250"/>
          </a:xfrm>
          <a:prstGeom prst="rect">
            <a:avLst/>
          </a:prstGeom>
          <a:blipFill rotWithShape="1">
            <a:blip r:embed="rId1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7"/>
          <p:cNvSpPr txBox="1"/>
          <p:nvPr>
            <p:ph type="title"/>
          </p:nvPr>
        </p:nvSpPr>
        <p:spPr>
          <a:xfrm>
            <a:off x="598487" y="301625"/>
            <a:ext cx="10760075" cy="124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" name="Google Shape;73;p17"/>
          <p:cNvSpPr txBox="1"/>
          <p:nvPr>
            <p:ph idx="1" type="body"/>
          </p:nvPr>
        </p:nvSpPr>
        <p:spPr>
          <a:xfrm>
            <a:off x="598487" y="1770062"/>
            <a:ext cx="10760075" cy="49736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noAutofit/>
          </a:bodyPr>
          <a:lstStyle>
            <a:lvl1pPr indent="-228600" lvl="0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3000"/>
              </a:lnSpc>
              <a:spcBef>
                <a:spcPts val="1425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3000"/>
              </a:lnSpc>
              <a:spcBef>
                <a:spcPts val="113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3000"/>
              </a:lnSpc>
              <a:spcBef>
                <a:spcPts val="85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3000"/>
              </a:lnSpc>
              <a:spcBef>
                <a:spcPts val="575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image" Target="../media/image6.png"/><Relationship Id="rId5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6.png"/><Relationship Id="rId5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6.png"/><Relationship Id="rId5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1" Type="http://schemas.openxmlformats.org/officeDocument/2006/relationships/image" Target="../media/image21.png"/><Relationship Id="rId10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Relationship Id="rId4" Type="http://schemas.openxmlformats.org/officeDocument/2006/relationships/image" Target="../media/image6.png"/><Relationship Id="rId9" Type="http://schemas.openxmlformats.org/officeDocument/2006/relationships/image" Target="../media/image22.png"/><Relationship Id="rId5" Type="http://schemas.openxmlformats.org/officeDocument/2006/relationships/image" Target="../media/image20.png"/><Relationship Id="rId6" Type="http://schemas.openxmlformats.org/officeDocument/2006/relationships/image" Target="../media/image19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5.png"/><Relationship Id="rId5" Type="http://schemas.openxmlformats.org/officeDocument/2006/relationships/image" Target="../media/image14.png"/><Relationship Id="rId6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6.png"/><Relationship Id="rId5" Type="http://schemas.openxmlformats.org/officeDocument/2006/relationships/image" Target="../media/image2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6.png"/><Relationship Id="rId5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6.png"/><Relationship Id="rId5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57300" y="6591300"/>
            <a:ext cx="1801812" cy="56515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"/>
          <p:cNvSpPr txBox="1"/>
          <p:nvPr/>
        </p:nvSpPr>
        <p:spPr>
          <a:xfrm>
            <a:off x="536575" y="3517669"/>
            <a:ext cx="33846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spAutoFit/>
          </a:bodyPr>
          <a:lstStyle/>
          <a:p>
            <a:pPr indent="0" lvl="0" marL="127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b="0" i="0" lang="ru-RU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Веб-система сборки прошивок для телевизионных приставок Vermax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"/>
          <p:cNvSpPr txBox="1"/>
          <p:nvPr/>
        </p:nvSpPr>
        <p:spPr>
          <a:xfrm>
            <a:off x="0" y="2744787"/>
            <a:ext cx="4410075" cy="5048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600">
            <a:spAutoFit/>
          </a:bodyPr>
          <a:lstStyle/>
          <a:p>
            <a:pPr indent="0" lvl="0" marL="127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D28AA"/>
              </a:buClr>
              <a:buSzPts val="3200"/>
              <a:buFont typeface="Trebuchet MS"/>
              <a:buNone/>
            </a:pPr>
            <a:r>
              <a:rPr b="1" i="0" lang="ru-RU" sz="3200" u="none" cap="none" strike="noStrike">
                <a:solidFill>
                  <a:srgbClr val="6D28AA"/>
                </a:solidFill>
                <a:latin typeface="Trebuchet MS"/>
                <a:ea typeface="Trebuchet MS"/>
                <a:cs typeface="Trebuchet MS"/>
                <a:sym typeface="Trebuchet MS"/>
              </a:rPr>
              <a:t>STB-Tools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" name="Google Shape;118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0037" y="341312"/>
            <a:ext cx="2109787" cy="741362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"/>
          <p:cNvSpPr txBox="1"/>
          <p:nvPr/>
        </p:nvSpPr>
        <p:spPr>
          <a:xfrm>
            <a:off x="4410075" y="1587"/>
            <a:ext cx="7567612" cy="7561262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8593ec0ba6_3_44"/>
          <p:cNvSpPr txBox="1"/>
          <p:nvPr/>
        </p:nvSpPr>
        <p:spPr>
          <a:xfrm>
            <a:off x="719137" y="527050"/>
            <a:ext cx="5140200" cy="174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g8593ec0ba6_3_44"/>
          <p:cNvSpPr/>
          <p:nvPr/>
        </p:nvSpPr>
        <p:spPr>
          <a:xfrm>
            <a:off x="6107112" y="536575"/>
            <a:ext cx="5141595" cy="1587"/>
          </a:xfrm>
          <a:custGeom>
            <a:rect b="b" l="l" r="r" t="t"/>
            <a:pathLst>
              <a:path extrusionOk="0" h="360" w="5141595">
                <a:moveTo>
                  <a:pt x="0" y="0"/>
                </a:moveTo>
                <a:lnTo>
                  <a:pt x="5141426" y="0"/>
                </a:lnTo>
              </a:path>
            </a:pathLst>
          </a:custGeom>
          <a:noFill/>
          <a:ln cap="flat" cmpd="sng" w="18000">
            <a:solidFill>
              <a:srgbClr val="00B1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g8593ec0ba6_3_44"/>
          <p:cNvSpPr txBox="1"/>
          <p:nvPr/>
        </p:nvSpPr>
        <p:spPr>
          <a:xfrm>
            <a:off x="693737" y="676736"/>
            <a:ext cx="41544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600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rebuchet MS"/>
              <a:buNone/>
            </a:pPr>
            <a:r>
              <a:rPr b="1" i="0" lang="ru-RU" sz="20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Приложения для удаления</a:t>
            </a:r>
            <a:endParaRPr b="1" i="0" sz="20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08" name="Google Shape;208;g8593ec0ba6_3_44"/>
          <p:cNvSpPr txBox="1"/>
          <p:nvPr/>
        </p:nvSpPr>
        <p:spPr>
          <a:xfrm>
            <a:off x="693750" y="1622425"/>
            <a:ext cx="10553700" cy="20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7030A0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Раздел «Приложения для удаления» позволяет исключить из прошивки ненужные приложения, имеющиеся в составе базовой прошивки. Например браузер Google Chrome, приложение IVI, Play Market, Google сервисы и др.</a:t>
            </a:r>
            <a:endParaRPr b="0" i="0" sz="1600" u="none" cap="none" strike="noStrike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09" name="Google Shape;209;g8593ec0ba6_3_44"/>
          <p:cNvPicPr preferRelativeResize="0"/>
          <p:nvPr/>
        </p:nvPicPr>
        <p:blipFill rotWithShape="1">
          <a:blip r:embed="rId5">
            <a:alphaModFix/>
          </a:blip>
          <a:srcRect b="2619" l="1839" r="1336" t="1401"/>
          <a:stretch/>
        </p:blipFill>
        <p:spPr>
          <a:xfrm>
            <a:off x="1101100" y="3114125"/>
            <a:ext cx="9775499" cy="3109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8593ec0ba6_3_82"/>
          <p:cNvSpPr txBox="1"/>
          <p:nvPr/>
        </p:nvSpPr>
        <p:spPr>
          <a:xfrm>
            <a:off x="719137" y="527050"/>
            <a:ext cx="5140200" cy="174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g8593ec0ba6_3_82"/>
          <p:cNvSpPr/>
          <p:nvPr/>
        </p:nvSpPr>
        <p:spPr>
          <a:xfrm>
            <a:off x="6107112" y="536575"/>
            <a:ext cx="5141595" cy="1587"/>
          </a:xfrm>
          <a:custGeom>
            <a:rect b="b" l="l" r="r" t="t"/>
            <a:pathLst>
              <a:path extrusionOk="0" h="360" w="5141595">
                <a:moveTo>
                  <a:pt x="0" y="0"/>
                </a:moveTo>
                <a:lnTo>
                  <a:pt x="5141426" y="0"/>
                </a:lnTo>
              </a:path>
            </a:pathLst>
          </a:custGeom>
          <a:noFill/>
          <a:ln cap="flat" cmpd="sng" w="18000">
            <a:solidFill>
              <a:srgbClr val="00B1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8593ec0ba6_3_82"/>
          <p:cNvSpPr txBox="1"/>
          <p:nvPr/>
        </p:nvSpPr>
        <p:spPr>
          <a:xfrm>
            <a:off x="693737" y="676736"/>
            <a:ext cx="41544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600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rebuchet MS"/>
              <a:buNone/>
            </a:pPr>
            <a:r>
              <a:rPr b="1" i="0" lang="ru-RU" sz="20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Настройка параметров</a:t>
            </a:r>
            <a:endParaRPr b="1" i="0" sz="20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18" name="Google Shape;218;g8593ec0ba6_3_82"/>
          <p:cNvSpPr txBox="1"/>
          <p:nvPr/>
        </p:nvSpPr>
        <p:spPr>
          <a:xfrm>
            <a:off x="693750" y="1622425"/>
            <a:ext cx="10553700" cy="20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7030A0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В разделе «Настройка параметров» вы можете изменить некоторые параметры по своему усмотрению.</a:t>
            </a:r>
            <a:endParaRPr b="0" i="0" sz="1600" u="none" cap="none" strike="noStrike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19" name="Google Shape;219;g8593ec0ba6_3_82"/>
          <p:cNvPicPr preferRelativeResize="0"/>
          <p:nvPr/>
        </p:nvPicPr>
        <p:blipFill rotWithShape="1">
          <a:blip r:embed="rId5">
            <a:alphaModFix/>
          </a:blip>
          <a:srcRect b="13138" l="1905" r="7333" t="3380"/>
          <a:stretch/>
        </p:blipFill>
        <p:spPr>
          <a:xfrm>
            <a:off x="1363825" y="2435092"/>
            <a:ext cx="9213551" cy="297362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806b3834e1_1_1"/>
          <p:cNvSpPr txBox="1"/>
          <p:nvPr/>
        </p:nvSpPr>
        <p:spPr>
          <a:xfrm>
            <a:off x="719137" y="527050"/>
            <a:ext cx="5140200" cy="174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g806b3834e1_1_1"/>
          <p:cNvSpPr/>
          <p:nvPr/>
        </p:nvSpPr>
        <p:spPr>
          <a:xfrm>
            <a:off x="6107112" y="536575"/>
            <a:ext cx="5141595" cy="1587"/>
          </a:xfrm>
          <a:custGeom>
            <a:rect b="b" l="l" r="r" t="t"/>
            <a:pathLst>
              <a:path extrusionOk="0" h="360" w="5141595">
                <a:moveTo>
                  <a:pt x="0" y="0"/>
                </a:moveTo>
                <a:lnTo>
                  <a:pt x="5141426" y="0"/>
                </a:lnTo>
              </a:path>
            </a:pathLst>
          </a:custGeom>
          <a:noFill/>
          <a:ln cap="flat" cmpd="sng" w="18000">
            <a:solidFill>
              <a:srgbClr val="00B1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g806b3834e1_1_1"/>
          <p:cNvSpPr txBox="1"/>
          <p:nvPr/>
        </p:nvSpPr>
        <p:spPr>
          <a:xfrm>
            <a:off x="693737" y="676736"/>
            <a:ext cx="41544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600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rebuchet MS"/>
              <a:buNone/>
            </a:pPr>
            <a:r>
              <a:rPr b="1" i="0" lang="ru-RU" sz="20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Менеджер сборок</a:t>
            </a:r>
            <a:endParaRPr b="1" i="0" sz="20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28" name="Google Shape;228;g806b3834e1_1_1"/>
          <p:cNvSpPr txBox="1"/>
          <p:nvPr/>
        </p:nvSpPr>
        <p:spPr>
          <a:xfrm>
            <a:off x="693750" y="1622425"/>
            <a:ext cx="10553700" cy="20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7030A0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На странице Менеджера сборок при нажатии на “Запустить новую сборку” будет запущен процесс сборки новой прошивки с применением изменений выбранных при создании конфигурации.</a:t>
            </a:r>
            <a:endParaRPr b="0" i="0" sz="1600" u="none" cap="none" strike="noStrike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29" name="Google Shape;229;g806b3834e1_1_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30338" y="2818195"/>
            <a:ext cx="9680526" cy="2508575"/>
          </a:xfrm>
          <a:prstGeom prst="rect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sp>
        <p:nvSpPr>
          <p:cNvPr id="230" name="Google Shape;230;g806b3834e1_1_1"/>
          <p:cNvSpPr txBox="1"/>
          <p:nvPr/>
        </p:nvSpPr>
        <p:spPr>
          <a:xfrm>
            <a:off x="711988" y="5268239"/>
            <a:ext cx="10553700" cy="20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7030A0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Статус сборки прошивки отображается и изменяется в режиме реального времени. По готовности</a:t>
            </a:r>
            <a:b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на странице появится кнопка для загрузки прошивки, также ссылка будет отправлена на электронную почту.</a:t>
            </a:r>
            <a:endParaRPr b="0" i="0" sz="1600" u="none" cap="none" strike="noStrike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1"/>
          <p:cNvSpPr txBox="1"/>
          <p:nvPr/>
        </p:nvSpPr>
        <p:spPr>
          <a:xfrm>
            <a:off x="719137" y="527050"/>
            <a:ext cx="5140325" cy="17462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11"/>
          <p:cNvSpPr/>
          <p:nvPr/>
        </p:nvSpPr>
        <p:spPr>
          <a:xfrm>
            <a:off x="6107112" y="536575"/>
            <a:ext cx="5140325" cy="1587"/>
          </a:xfrm>
          <a:custGeom>
            <a:rect b="b" l="l" r="r" t="t"/>
            <a:pathLst>
              <a:path extrusionOk="0" h="360" w="5141595">
                <a:moveTo>
                  <a:pt x="0" y="0"/>
                </a:moveTo>
                <a:lnTo>
                  <a:pt x="5141426" y="0"/>
                </a:lnTo>
              </a:path>
            </a:pathLst>
          </a:custGeom>
          <a:noFill/>
          <a:ln cap="flat" cmpd="sng" w="18000">
            <a:solidFill>
              <a:srgbClr val="00B1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11"/>
          <p:cNvSpPr txBox="1"/>
          <p:nvPr/>
        </p:nvSpPr>
        <p:spPr>
          <a:xfrm>
            <a:off x="692150" y="701675"/>
            <a:ext cx="4721225" cy="269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6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rebuchet MS"/>
              <a:buNone/>
            </a:pPr>
            <a:r>
              <a:rPr b="1" i="0" lang="ru-RU" sz="20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Дополнительные преимущества</a:t>
            </a:r>
            <a:endParaRPr b="1" i="0" sz="20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rebuchet MS"/>
              <a:buNone/>
            </a:pPr>
            <a:r>
              <a:t/>
            </a:r>
            <a:endParaRPr b="1" sz="2000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238" name="Google Shape;238;p11"/>
          <p:cNvGrpSpPr/>
          <p:nvPr/>
        </p:nvGrpSpPr>
        <p:grpSpPr>
          <a:xfrm>
            <a:off x="2034860" y="4870875"/>
            <a:ext cx="6726645" cy="1448083"/>
            <a:chOff x="2983530" y="6538317"/>
            <a:chExt cx="4073792" cy="876988"/>
          </a:xfrm>
        </p:grpSpPr>
        <p:pic>
          <p:nvPicPr>
            <p:cNvPr id="239" name="Google Shape;239;p1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983530" y="6569256"/>
              <a:ext cx="1201738" cy="364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0" name="Google Shape;240;p1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983530" y="7024688"/>
              <a:ext cx="1201738" cy="2889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1" name="Google Shape;241;p1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4634873" y="6538317"/>
              <a:ext cx="985838" cy="3587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2" name="Google Shape;242;p11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4488988" y="6893017"/>
              <a:ext cx="1108075" cy="5222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3" name="Google Shape;243;p11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6030934" y="6609372"/>
              <a:ext cx="1026388" cy="3240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4" name="Google Shape;244;p11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6067069" y="6988968"/>
              <a:ext cx="812800" cy="36036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45" name="Google Shape;245;p11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9089906" y="5025137"/>
            <a:ext cx="839816" cy="1002044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11"/>
          <p:cNvSpPr txBox="1"/>
          <p:nvPr/>
        </p:nvSpPr>
        <p:spPr>
          <a:xfrm>
            <a:off x="706437" y="1981200"/>
            <a:ext cx="10525200" cy="32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D28AA"/>
              </a:buClr>
              <a:buSzPts val="1600"/>
              <a:buFont typeface="Trebuchet MS"/>
              <a:buNone/>
            </a:pPr>
            <a:r>
              <a:rPr b="1" i="0" lang="ru-RU" sz="1600" u="none" cap="none" strike="noStrike">
                <a:solidFill>
                  <a:srgbClr val="6D28AA"/>
                </a:solidFill>
                <a:latin typeface="Trebuchet MS"/>
                <a:ea typeface="Trebuchet MS"/>
                <a:cs typeface="Trebuchet MS"/>
                <a:sym typeface="Trebuchet MS"/>
              </a:rPr>
              <a:t>Бесплатный сервер управления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4E4E4E"/>
              </a:buClr>
              <a:buSzPts val="1600"/>
              <a:buFont typeface="Trebuchet MS"/>
              <a:buNone/>
            </a:pPr>
            <a:r>
              <a:rPr b="0" i="0" lang="ru-RU" sz="16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rPr>
              <a:t>Для удобства работы с ТВ-приставками мы поможем развернуть собственный сервер управления приставками в локальной сети оператора связи.</a:t>
            </a:r>
            <a:endParaRPr b="0" i="0" sz="1600" u="none" cap="none" strike="noStrike">
              <a:solidFill>
                <a:srgbClr val="4E4E4E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ru-RU" sz="1600" u="none" cap="none" strike="noStrike">
                <a:solidFill>
                  <a:srgbClr val="6D28AA"/>
                </a:solidFill>
                <a:latin typeface="Trebuchet MS"/>
                <a:ea typeface="Trebuchet MS"/>
                <a:cs typeface="Trebuchet MS"/>
                <a:sym typeface="Trebuchet MS"/>
              </a:rPr>
              <a:t>Узнаваемость продукта для клиентов</a:t>
            </a:r>
            <a:endParaRPr b="1" i="0" sz="1400" u="none" cap="none" strike="noStrike">
              <a:solidFill>
                <a:srgbClr val="6D28A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marR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E4E4E"/>
              </a:buClr>
              <a:buSzPts val="1600"/>
              <a:buFont typeface="Trebuchet MS"/>
              <a:buChar char="●"/>
            </a:pPr>
            <a:r>
              <a:rPr b="0" i="0" lang="ru-RU" sz="16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rPr>
              <a:t>Печать бренда на корпусе ТВ приставки и пульте управления;</a:t>
            </a:r>
            <a:endParaRPr b="0" i="0" sz="1600" u="none" cap="none" strike="noStrike">
              <a:solidFill>
                <a:srgbClr val="4E4E4E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30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E4E"/>
              </a:buClr>
              <a:buSzPts val="1600"/>
              <a:buFont typeface="Trebuchet MS"/>
              <a:buChar char="●"/>
            </a:pPr>
            <a:r>
              <a:rPr b="0" i="0" lang="ru-RU" sz="16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rPr>
              <a:t>Заказ индивидуального дизайна подарочной коробки и индивидуальной печатной продукции</a:t>
            </a:r>
            <a:br>
              <a:rPr b="0" i="0" lang="ru-RU" sz="16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b="0" i="0" lang="ru-RU" sz="16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rPr>
              <a:t>в комплекте (инструкции пользователя, гарантийные талоны и т. п.).</a:t>
            </a:r>
            <a:br>
              <a:rPr b="0" i="0" lang="ru-RU" sz="1600" u="none" cap="none" strike="noStrike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D28AA"/>
              </a:buClr>
              <a:buSzPts val="1600"/>
              <a:buFont typeface="Trebuchet MS"/>
              <a:buNone/>
            </a:pPr>
            <a:r>
              <a:rPr b="1" i="0" lang="ru-RU" sz="1600" u="none" cap="none" strike="noStrike">
                <a:solidFill>
                  <a:srgbClr val="6D28AA"/>
                </a:solidFill>
                <a:latin typeface="Trebuchet MS"/>
                <a:ea typeface="Trebuchet MS"/>
                <a:cs typeface="Trebuchet MS"/>
                <a:sym typeface="Trebuchet MS"/>
              </a:rPr>
              <a:t>Интеграция </a:t>
            </a:r>
            <a:r>
              <a:rPr b="1" i="0" lang="ru-RU" sz="1600" u="none" cap="none" strike="noStrike">
                <a:solidFill>
                  <a:srgbClr val="6D28AA"/>
                </a:solidFill>
                <a:latin typeface="Trebuchet MS"/>
                <a:ea typeface="Trebuchet MS"/>
                <a:cs typeface="Trebuchet MS"/>
                <a:sym typeface="Trebuchet MS"/>
                <a:extLst>
                  <a:ext uri="http://customooxmlschemas.google.com/">
                    <go:slidesCustomData xmlns:go="http://customooxmlschemas.google.com/" textRoundtripDataId="1"/>
                  </a:ext>
                </a:extLst>
              </a:rPr>
              <a:t>со всеми </a:t>
            </a:r>
            <a:r>
              <a:rPr b="1" i="0" lang="ru-RU" sz="1600" u="none" cap="none" strike="noStrike">
                <a:solidFill>
                  <a:srgbClr val="6D28AA"/>
                </a:solidFill>
                <a:latin typeface="Trebuchet MS"/>
                <a:ea typeface="Trebuchet MS"/>
                <a:cs typeface="Trebuchet MS"/>
                <a:sym typeface="Trebuchet MS"/>
              </a:rPr>
              <a:t>распространенными сервисами</a:t>
            </a:r>
            <a:endParaRPr b="1" i="0" sz="1600" u="none" cap="none" strike="noStrike">
              <a:solidFill>
                <a:srgbClr val="6D28AA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D28AA"/>
              </a:buClr>
              <a:buSzPts val="1600"/>
              <a:buFont typeface="Trebuchet MS"/>
              <a:buNone/>
            </a:pPr>
            <a:r>
              <a:t/>
            </a:r>
            <a:endParaRPr b="1" sz="1600">
              <a:solidFill>
                <a:srgbClr val="6D28AA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D28AA"/>
              </a:buClr>
              <a:buSzPts val="1600"/>
              <a:buFont typeface="Trebuchet MS"/>
              <a:buNone/>
            </a:pPr>
            <a:r>
              <a:t/>
            </a:r>
            <a:endParaRPr b="1" sz="1600">
              <a:solidFill>
                <a:srgbClr val="6D28AA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D28AA"/>
              </a:buClr>
              <a:buSzPts val="1600"/>
              <a:buFont typeface="Trebuchet MS"/>
              <a:buNone/>
            </a:pPr>
            <a:r>
              <a:t/>
            </a:r>
            <a:endParaRPr b="1" sz="1600">
              <a:solidFill>
                <a:srgbClr val="6D28AA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D28AA"/>
              </a:buClr>
              <a:buSzPts val="1600"/>
              <a:buFont typeface="Trebuchet MS"/>
              <a:buNone/>
            </a:pPr>
            <a:r>
              <a:t/>
            </a:r>
            <a:endParaRPr b="1" sz="1600">
              <a:solidFill>
                <a:srgbClr val="6D28AA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D28AA"/>
              </a:buClr>
              <a:buSzPts val="1600"/>
              <a:buFont typeface="Trebuchet MS"/>
              <a:buNone/>
            </a:pPr>
            <a:r>
              <a:t/>
            </a:r>
            <a:endParaRPr b="1" sz="1600">
              <a:solidFill>
                <a:srgbClr val="6D28AA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4E4E4E"/>
              </a:solidFill>
              <a:highlight>
                <a:schemeClr val="lt1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600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rPr>
              <a:t>Если у вас остались вопросы, то смело обращайтесь к вашему менеджеру по продажам.</a:t>
            </a:r>
            <a:endParaRPr b="1" sz="1600">
              <a:solidFill>
                <a:srgbClr val="6D28AA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4E4E4E"/>
              </a:buClr>
              <a:buSzPts val="1600"/>
              <a:buFont typeface="Trebuchet MS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874cad238d_0_0"/>
          <p:cNvSpPr txBox="1"/>
          <p:nvPr/>
        </p:nvSpPr>
        <p:spPr>
          <a:xfrm>
            <a:off x="719137" y="527050"/>
            <a:ext cx="5140200" cy="174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g874cad238d_0_0"/>
          <p:cNvSpPr/>
          <p:nvPr/>
        </p:nvSpPr>
        <p:spPr>
          <a:xfrm>
            <a:off x="6107112" y="536575"/>
            <a:ext cx="5141595" cy="1587"/>
          </a:xfrm>
          <a:custGeom>
            <a:rect b="b" l="l" r="r" t="t"/>
            <a:pathLst>
              <a:path extrusionOk="0" h="360" w="5141595">
                <a:moveTo>
                  <a:pt x="0" y="0"/>
                </a:moveTo>
                <a:lnTo>
                  <a:pt x="5141426" y="0"/>
                </a:lnTo>
              </a:path>
            </a:pathLst>
          </a:custGeom>
          <a:noFill/>
          <a:ln cap="flat" cmpd="sng" w="18000">
            <a:solidFill>
              <a:srgbClr val="00B1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g874cad238d_0_0"/>
          <p:cNvSpPr txBox="1"/>
          <p:nvPr/>
        </p:nvSpPr>
        <p:spPr>
          <a:xfrm>
            <a:off x="693737" y="676736"/>
            <a:ext cx="41544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600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rebuchet MS"/>
              <a:buNone/>
            </a:pPr>
            <a:r>
              <a:t/>
            </a:r>
            <a:endParaRPr b="1" i="0" sz="20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5" name="Google Shape;255;g874cad238d_0_0"/>
          <p:cNvSpPr txBox="1"/>
          <p:nvPr/>
        </p:nvSpPr>
        <p:spPr>
          <a:xfrm>
            <a:off x="693750" y="3729721"/>
            <a:ext cx="10553700" cy="20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7030A0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4500">
                <a:solidFill>
                  <a:srgbClr val="4E4E4E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rPr>
              <a:t>Спасибо за внимание!</a:t>
            </a:r>
            <a:endParaRPr b="1" sz="4500">
              <a:solidFill>
                <a:srgbClr val="4E4E4E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7030A0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7030A0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7030A0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4E4E4E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"/>
          <p:cNvSpPr txBox="1"/>
          <p:nvPr/>
        </p:nvSpPr>
        <p:spPr>
          <a:xfrm>
            <a:off x="0" y="3175"/>
            <a:ext cx="11968162" cy="161925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2"/>
          <p:cNvSpPr txBox="1"/>
          <p:nvPr/>
        </p:nvSpPr>
        <p:spPr>
          <a:xfrm>
            <a:off x="693737" y="698500"/>
            <a:ext cx="4154487" cy="269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6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rebuchet MS"/>
              <a:buNone/>
            </a:pPr>
            <a:r>
              <a:rPr b="1" i="0" lang="ru-RU" sz="20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Бренд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2"/>
          <p:cNvSpPr txBox="1"/>
          <p:nvPr/>
        </p:nvSpPr>
        <p:spPr>
          <a:xfrm>
            <a:off x="693738" y="1622425"/>
            <a:ext cx="10119642" cy="20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3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93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ru-RU" sz="1600" u="none" cap="none" strike="noStrike">
                <a:solidFill>
                  <a:srgbClr val="7030A0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rPr>
              <a:t>Vermax</a:t>
            </a:r>
            <a:r>
              <a:rPr b="1" i="0" lang="ru-RU" sz="16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0" i="0" lang="ru-RU" sz="1600" u="none" cap="none" strike="noStrike">
                <a:solidFill>
                  <a:srgbClr val="595959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rPr>
              <a:t>— бренд НАГ по телевизионному оборудованию. Оборудование торговой марки Vermax следует разделять на 2 направления: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504825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AutoNum type="arabicPeriod"/>
            </a:pPr>
            <a:r>
              <a:rPr b="0" i="0" lang="ru-RU" sz="1600" u="none" cap="none" strike="noStrike">
                <a:solidFill>
                  <a:srgbClr val="595959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rPr>
              <a:t>Vermax IPTV STB.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5048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AutoNum type="arabicPeriod"/>
            </a:pPr>
            <a:r>
              <a:rPr b="0" i="0" lang="ru-RU" sz="1600" u="none" cap="none" strike="noStrike">
                <a:solidFill>
                  <a:srgbClr val="595959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rPr>
              <a:t>Vermax </a:t>
            </a:r>
            <a:r>
              <a:rPr b="0" i="0" lang="ru-RU" sz="1600" u="none" cap="none" strike="noStrike">
                <a:solidFill>
                  <a:srgbClr val="595959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rPr>
              <a:t>HFC </a:t>
            </a:r>
            <a:r>
              <a:rPr b="0" i="0" lang="ru-RU" sz="1600" u="none" cap="none" strike="noStrike">
                <a:solidFill>
                  <a:srgbClr val="595959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rPr>
              <a:t>для гибридных оптических и коаксиальных сетей.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619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Times New Roman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ru-RU" sz="1600" u="none" cap="none" strike="noStrike">
                <a:solidFill>
                  <a:srgbClr val="7030A0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rPr>
              <a:t>Vermax IPTV STB </a:t>
            </a:r>
            <a:r>
              <a:rPr b="0" i="0" lang="ru-RU" sz="1600" u="none" cap="none" strike="noStrike">
                <a:solidFill>
                  <a:srgbClr val="595959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rPr>
              <a:t>— устройство, принимающее сигнал цифрового телевидения и преобразующее </a:t>
            </a:r>
            <a:r>
              <a:rPr b="0" i="0" lang="ru-RU" sz="1600" u="none" cap="none" strike="noStrike">
                <a:solidFill>
                  <a:srgbClr val="595959"/>
                </a:solidFill>
                <a:highlight>
                  <a:schemeClr val="lt1"/>
                </a:highlight>
                <a:latin typeface="Trebuchet MS"/>
                <a:ea typeface="Trebuchet MS"/>
                <a:cs typeface="Trebuchet MS"/>
                <a:sym typeface="Trebuchet MS"/>
              </a:rPr>
              <a:t>его </a:t>
            </a:r>
            <a:r>
              <a:rPr b="0" i="0" lang="ru-RU" sz="1600" u="none" cap="none" strike="noStrike">
                <a:solidFill>
                  <a:srgbClr val="595959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rPr>
              <a:t>для отображения на телевизоре с помощью интерфейсов RCA или HDMI.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7" name="Google Shape;127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16925" y="5446200"/>
            <a:ext cx="3867675" cy="124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879225" y="5592951"/>
            <a:ext cx="3444078" cy="109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"/>
          <p:cNvSpPr txBox="1"/>
          <p:nvPr/>
        </p:nvSpPr>
        <p:spPr>
          <a:xfrm>
            <a:off x="719137" y="527050"/>
            <a:ext cx="5140325" cy="17462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3"/>
          <p:cNvSpPr/>
          <p:nvPr/>
        </p:nvSpPr>
        <p:spPr>
          <a:xfrm>
            <a:off x="6107112" y="536575"/>
            <a:ext cx="5140325" cy="1587"/>
          </a:xfrm>
          <a:custGeom>
            <a:rect b="b" l="l" r="r" t="t"/>
            <a:pathLst>
              <a:path extrusionOk="0" h="360" w="5141595">
                <a:moveTo>
                  <a:pt x="0" y="0"/>
                </a:moveTo>
                <a:lnTo>
                  <a:pt x="5141426" y="0"/>
                </a:lnTo>
              </a:path>
            </a:pathLst>
          </a:custGeom>
          <a:noFill/>
          <a:ln cap="flat" cmpd="sng" w="18000">
            <a:solidFill>
              <a:srgbClr val="00B1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3"/>
          <p:cNvSpPr txBox="1"/>
          <p:nvPr/>
        </p:nvSpPr>
        <p:spPr>
          <a:xfrm>
            <a:off x="693737" y="676736"/>
            <a:ext cx="41544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6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rebuchet MS"/>
              <a:buNone/>
            </a:pPr>
            <a:r>
              <a:rPr b="1" i="0" lang="ru-RU" sz="20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Краткое описание сервиса</a:t>
            </a:r>
            <a:endParaRPr b="1" i="0" sz="20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37" name="Google Shape;137;p3"/>
          <p:cNvSpPr txBox="1"/>
          <p:nvPr/>
        </p:nvSpPr>
        <p:spPr>
          <a:xfrm>
            <a:off x="693750" y="1622425"/>
            <a:ext cx="10553700" cy="20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7030A0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7030A0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ru-RU" sz="1600" u="none" cap="none" strike="noStrike">
                <a:solidFill>
                  <a:srgbClr val="7030A0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rPr>
              <a:t>STB-Tools </a:t>
            </a:r>
            <a:r>
              <a:rPr b="0" i="0" lang="ru-RU" sz="1600" u="none" cap="none" strike="noStrike">
                <a:solidFill>
                  <a:srgbClr val="595959"/>
                </a:solidFill>
                <a:highlight>
                  <a:schemeClr val="lt1"/>
                </a:highlight>
                <a:latin typeface="Trebuchet MS"/>
                <a:ea typeface="Trebuchet MS"/>
                <a:cs typeface="Trebuchet MS"/>
                <a:sym typeface="Trebuchet MS"/>
              </a:rPr>
              <a:t>— </a:t>
            </a:r>
            <a: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Это сервис созданный для быстрого изменения прошивок телевизионных приставок Vermax. Благодаря ему вы сможете: менять логотипы, устанавливать и удалять приложения, изменять системные настройки. Создавая, тем самым, уникальную приставку вашего бренда.</a:t>
            </a:r>
            <a:endParaRPr b="0" i="0" sz="1600" u="none" cap="none" strike="noStrike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Предлагаемое решение не требует наличия квалифицированных специалистов и установки собственных серверов на базе Linux, достаточно зайти на специальный web-сайт. Для работы с системой не требуются знания языков программирования, а значит разобраться в её применении сможет любой.</a:t>
            </a:r>
            <a:endParaRPr b="0" i="0" sz="1600" u="none" cap="none" strike="noStrike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600">
                <a:solidFill>
                  <a:srgbClr val="4E4E4E"/>
                </a:solidFill>
                <a:latin typeface="Trebuchet MS"/>
                <a:ea typeface="Trebuchet MS"/>
                <a:cs typeface="Trebuchet MS"/>
                <a:sym typeface="Trebuchet MS"/>
              </a:rPr>
              <a:t>Внимание!</a:t>
            </a:r>
            <a:r>
              <a:rPr lang="ru-RU" sz="1600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 Регистрация новых аккаунтов производится сотрудниками компании и только для клиентов НАГ. Логин и пароль для авторизации будут отправлены на электронную почту, указанную при регистрации.</a:t>
            </a:r>
            <a:endParaRPr sz="1600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74cad238d_0_12"/>
          <p:cNvSpPr txBox="1"/>
          <p:nvPr/>
        </p:nvSpPr>
        <p:spPr>
          <a:xfrm>
            <a:off x="719137" y="527050"/>
            <a:ext cx="5140200" cy="174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g874cad238d_0_12"/>
          <p:cNvSpPr/>
          <p:nvPr/>
        </p:nvSpPr>
        <p:spPr>
          <a:xfrm>
            <a:off x="6107112" y="536575"/>
            <a:ext cx="5141595" cy="1587"/>
          </a:xfrm>
          <a:custGeom>
            <a:rect b="b" l="l" r="r" t="t"/>
            <a:pathLst>
              <a:path extrusionOk="0" h="360" w="5141595">
                <a:moveTo>
                  <a:pt x="0" y="0"/>
                </a:moveTo>
                <a:lnTo>
                  <a:pt x="5141426" y="0"/>
                </a:lnTo>
              </a:path>
            </a:pathLst>
          </a:custGeom>
          <a:noFill/>
          <a:ln cap="flat" cmpd="sng" w="18000">
            <a:solidFill>
              <a:srgbClr val="00B1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g874cad238d_0_12"/>
          <p:cNvSpPr txBox="1"/>
          <p:nvPr/>
        </p:nvSpPr>
        <p:spPr>
          <a:xfrm>
            <a:off x="693737" y="676736"/>
            <a:ext cx="41544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600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rebuchet MS"/>
              <a:buNone/>
            </a:pPr>
            <a:r>
              <a:rPr b="1" lang="ru-RU" sz="20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Преимущества</a:t>
            </a:r>
            <a:endParaRPr b="1" i="0" sz="20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6" name="Google Shape;146;g874cad238d_0_12"/>
          <p:cNvSpPr txBox="1"/>
          <p:nvPr/>
        </p:nvSpPr>
        <p:spPr>
          <a:xfrm>
            <a:off x="693750" y="1622425"/>
            <a:ext cx="10553700" cy="20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7030A0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7030A0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В системе предусмотрена возможность объединения нескольких пользователей в одну компанию, что позволит использовать общее рабочее пространство с полной синхронизацией изменений. Главными преимуществами системы STB-Tools являются: возможность оперативного изменения прошивки в любой момент времени даже с мобильных устройств.</a:t>
            </a:r>
            <a:endParaRPr b="0" i="0" sz="1600" u="none" cap="none" strike="noStrike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47" name="Google Shape;147;g874cad238d_0_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74600" y="3895158"/>
            <a:ext cx="5836449" cy="291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8593ec0ba6_3_12"/>
          <p:cNvSpPr txBox="1"/>
          <p:nvPr/>
        </p:nvSpPr>
        <p:spPr>
          <a:xfrm>
            <a:off x="719137" y="527050"/>
            <a:ext cx="5140200" cy="174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g8593ec0ba6_3_12"/>
          <p:cNvSpPr/>
          <p:nvPr/>
        </p:nvSpPr>
        <p:spPr>
          <a:xfrm>
            <a:off x="6107112" y="536575"/>
            <a:ext cx="5141595" cy="1587"/>
          </a:xfrm>
          <a:custGeom>
            <a:rect b="b" l="l" r="r" t="t"/>
            <a:pathLst>
              <a:path extrusionOk="0" h="360" w="5141595">
                <a:moveTo>
                  <a:pt x="0" y="0"/>
                </a:moveTo>
                <a:lnTo>
                  <a:pt x="5141426" y="0"/>
                </a:lnTo>
              </a:path>
            </a:pathLst>
          </a:custGeom>
          <a:noFill/>
          <a:ln cap="flat" cmpd="sng" w="18000">
            <a:solidFill>
              <a:srgbClr val="00B1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g8593ec0ba6_3_12"/>
          <p:cNvSpPr txBox="1"/>
          <p:nvPr/>
        </p:nvSpPr>
        <p:spPr>
          <a:xfrm>
            <a:off x="693737" y="676736"/>
            <a:ext cx="41544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600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rebuchet MS"/>
              <a:buNone/>
            </a:pPr>
            <a:r>
              <a:rPr b="1" i="0" lang="ru-RU" sz="20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Конфигурации</a:t>
            </a:r>
            <a:endParaRPr b="1" i="0" sz="20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56" name="Google Shape;156;g8593ec0ba6_3_12"/>
          <p:cNvSpPr txBox="1"/>
          <p:nvPr/>
        </p:nvSpPr>
        <p:spPr>
          <a:xfrm>
            <a:off x="693750" y="1622425"/>
            <a:ext cx="10553700" cy="20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7030A0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После авторизации вы автоматически попадаете на страницу конфигураций: </a:t>
            </a:r>
            <a:endParaRPr b="0" i="0" sz="2000" u="none" cap="none" strike="noStrike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57" name="Google Shape;157;g8593ec0ba6_3_12"/>
          <p:cNvSpPr txBox="1"/>
          <p:nvPr/>
        </p:nvSpPr>
        <p:spPr>
          <a:xfrm>
            <a:off x="693750" y="6085015"/>
            <a:ext cx="10553700" cy="20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Данная страница позволяет создавать, копировать, редактировать или удалить конфигурации. Под конфигурацией понимается набор изменений в оформлении, наборе приложений, параметрах системы.</a:t>
            </a:r>
            <a:endParaRPr b="1" i="0" sz="1600" u="none" cap="none" strike="noStrike">
              <a:solidFill>
                <a:srgbClr val="7030A0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58" name="Google Shape;158;g8593ec0ba6_3_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71866" y="2548927"/>
            <a:ext cx="8625099" cy="3395600"/>
          </a:xfrm>
          <a:prstGeom prst="rect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8593ec0ba6_3_0"/>
          <p:cNvSpPr txBox="1"/>
          <p:nvPr/>
        </p:nvSpPr>
        <p:spPr>
          <a:xfrm>
            <a:off x="719137" y="527050"/>
            <a:ext cx="5140200" cy="174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g8593ec0ba6_3_0"/>
          <p:cNvSpPr txBox="1"/>
          <p:nvPr/>
        </p:nvSpPr>
        <p:spPr>
          <a:xfrm>
            <a:off x="635425" y="5840466"/>
            <a:ext cx="10553700" cy="20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7030A0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После нажатия кнопки “Сохранить” откроется страница для редактирования конфигурации.</a:t>
            </a:r>
            <a:endParaRPr b="0" i="0" sz="2000" u="none" cap="none" strike="noStrike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6" name="Google Shape;166;g8593ec0ba6_3_0"/>
          <p:cNvSpPr/>
          <p:nvPr/>
        </p:nvSpPr>
        <p:spPr>
          <a:xfrm>
            <a:off x="6107112" y="536575"/>
            <a:ext cx="5141595" cy="1587"/>
          </a:xfrm>
          <a:custGeom>
            <a:rect b="b" l="l" r="r" t="t"/>
            <a:pathLst>
              <a:path extrusionOk="0" h="360" w="5141595">
                <a:moveTo>
                  <a:pt x="0" y="0"/>
                </a:moveTo>
                <a:lnTo>
                  <a:pt x="5141426" y="0"/>
                </a:lnTo>
              </a:path>
            </a:pathLst>
          </a:custGeom>
          <a:noFill/>
          <a:ln cap="flat" cmpd="sng" w="18000">
            <a:solidFill>
              <a:srgbClr val="00B1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g8593ec0ba6_3_0"/>
          <p:cNvSpPr txBox="1"/>
          <p:nvPr/>
        </p:nvSpPr>
        <p:spPr>
          <a:xfrm>
            <a:off x="693737" y="676736"/>
            <a:ext cx="41544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600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rebuchet MS"/>
              <a:buNone/>
            </a:pPr>
            <a:r>
              <a:rPr b="1" i="0" lang="ru-RU" sz="20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Конфигурации</a:t>
            </a:r>
            <a:endParaRPr b="1" i="0" sz="20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8" name="Google Shape;168;g8593ec0ba6_3_0"/>
          <p:cNvSpPr txBox="1"/>
          <p:nvPr/>
        </p:nvSpPr>
        <p:spPr>
          <a:xfrm>
            <a:off x="693750" y="1622425"/>
            <a:ext cx="10553700" cy="20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7030A0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При открытии «Создание конфигурации» нужно ввести уникальное название и выбрать базовую версию прошивки, на основе которой будет создана новая версия.</a:t>
            </a:r>
            <a:endParaRPr b="0" i="0" sz="2000" u="none" cap="none" strike="noStrike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69" name="Google Shape;169;g8593ec0ba6_3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87484" y="2829921"/>
            <a:ext cx="7029224" cy="3222700"/>
          </a:xfrm>
          <a:prstGeom prst="rect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8593ec0ba6_3_31"/>
          <p:cNvSpPr txBox="1"/>
          <p:nvPr/>
        </p:nvSpPr>
        <p:spPr>
          <a:xfrm>
            <a:off x="719137" y="527050"/>
            <a:ext cx="5140200" cy="174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g8593ec0ba6_3_31"/>
          <p:cNvSpPr/>
          <p:nvPr/>
        </p:nvSpPr>
        <p:spPr>
          <a:xfrm>
            <a:off x="6107112" y="536575"/>
            <a:ext cx="5141595" cy="1587"/>
          </a:xfrm>
          <a:custGeom>
            <a:rect b="b" l="l" r="r" t="t"/>
            <a:pathLst>
              <a:path extrusionOk="0" h="360" w="5141595">
                <a:moveTo>
                  <a:pt x="0" y="0"/>
                </a:moveTo>
                <a:lnTo>
                  <a:pt x="5141426" y="0"/>
                </a:lnTo>
              </a:path>
            </a:pathLst>
          </a:custGeom>
          <a:noFill/>
          <a:ln cap="flat" cmpd="sng" w="18000">
            <a:solidFill>
              <a:srgbClr val="00B1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8593ec0ba6_3_31"/>
          <p:cNvSpPr txBox="1"/>
          <p:nvPr/>
        </p:nvSpPr>
        <p:spPr>
          <a:xfrm>
            <a:off x="693737" y="676736"/>
            <a:ext cx="41544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600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rebuchet MS"/>
              <a:buNone/>
            </a:pPr>
            <a:r>
              <a:rPr b="1" i="0" lang="ru-RU" sz="20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Редактирование конфигурации</a:t>
            </a:r>
            <a:endParaRPr b="1" i="0" sz="20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8" name="Google Shape;178;g8593ec0ba6_3_31"/>
          <p:cNvSpPr txBox="1"/>
          <p:nvPr/>
        </p:nvSpPr>
        <p:spPr>
          <a:xfrm>
            <a:off x="693750" y="1622425"/>
            <a:ext cx="10553700" cy="20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7030A0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При необходимости на странице редактирования конфигурации можно изменить название конфигурации, но при этом выбранную изначально версию базовой прошивки изменить нельзя. Для изменения базовой прошивки создается новая конфигурация.</a:t>
            </a:r>
            <a:endParaRPr b="0" i="0" sz="2000" u="none" cap="none" strike="noStrike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79" name="Google Shape;179;g8593ec0ba6_3_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30917" y="3098950"/>
            <a:ext cx="7510925" cy="4042425"/>
          </a:xfrm>
          <a:prstGeom prst="rect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8593ec0ba6_3_58"/>
          <p:cNvSpPr txBox="1"/>
          <p:nvPr/>
        </p:nvSpPr>
        <p:spPr>
          <a:xfrm>
            <a:off x="719137" y="527050"/>
            <a:ext cx="5140200" cy="174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g8593ec0ba6_3_58"/>
          <p:cNvSpPr/>
          <p:nvPr/>
        </p:nvSpPr>
        <p:spPr>
          <a:xfrm>
            <a:off x="6107112" y="536575"/>
            <a:ext cx="5141595" cy="1587"/>
          </a:xfrm>
          <a:custGeom>
            <a:rect b="b" l="l" r="r" t="t"/>
            <a:pathLst>
              <a:path extrusionOk="0" h="360" w="5141595">
                <a:moveTo>
                  <a:pt x="0" y="0"/>
                </a:moveTo>
                <a:lnTo>
                  <a:pt x="5141426" y="0"/>
                </a:lnTo>
              </a:path>
            </a:pathLst>
          </a:custGeom>
          <a:noFill/>
          <a:ln cap="flat" cmpd="sng" w="18000">
            <a:solidFill>
              <a:srgbClr val="00B1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g8593ec0ba6_3_58"/>
          <p:cNvSpPr txBox="1"/>
          <p:nvPr/>
        </p:nvSpPr>
        <p:spPr>
          <a:xfrm>
            <a:off x="693737" y="676736"/>
            <a:ext cx="41544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600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rebuchet MS"/>
              <a:buNone/>
            </a:pPr>
            <a:r>
              <a:rPr b="1" i="0" lang="ru-RU" sz="20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Файлы оформления</a:t>
            </a:r>
            <a:endParaRPr b="1" i="0" sz="20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88" name="Google Shape;188;g8593ec0ba6_3_58"/>
          <p:cNvSpPr txBox="1"/>
          <p:nvPr/>
        </p:nvSpPr>
        <p:spPr>
          <a:xfrm>
            <a:off x="693750" y="1622425"/>
            <a:ext cx="10553700" cy="20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7030A0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В разделе «Загрузите файлы оформления» вы сможете загрузить:</a:t>
            </a:r>
            <a:b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b="0" i="0" sz="800" u="none" cap="none" strike="noStrike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30200" lvl="0" marL="4572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Trebuchet MS"/>
              <a:buChar char="●"/>
            </a:pPr>
            <a:r>
              <a:rPr b="1" i="0" lang="ru-RU" sz="1600" u="none" cap="none" strike="noStrike">
                <a:solidFill>
                  <a:srgbClr val="7030A0"/>
                </a:solidFill>
                <a:latin typeface="Trebuchet MS"/>
                <a:ea typeface="Trebuchet MS"/>
                <a:cs typeface="Trebuchet MS"/>
                <a:sym typeface="Trebuchet MS"/>
              </a:rPr>
              <a:t>Загрузочное видео (BootVideo)</a:t>
            </a:r>
            <a: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 — видеозапись, которая отображается пользователю в процессе загрузки операционной системы;</a:t>
            </a:r>
            <a:b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b="0" i="0" sz="800" u="none" cap="none" strike="noStrike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30200" lvl="0" marL="4572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Trebuchet MS"/>
              <a:buChar char="●"/>
            </a:pPr>
            <a:r>
              <a:rPr b="1" i="0" lang="ru-RU" sz="1600" u="none" cap="none" strike="noStrike">
                <a:solidFill>
                  <a:srgbClr val="7030A0"/>
                </a:solidFill>
                <a:latin typeface="Trebuchet MS"/>
                <a:ea typeface="Trebuchet MS"/>
                <a:cs typeface="Trebuchet MS"/>
                <a:sym typeface="Trebuchet MS"/>
              </a:rPr>
              <a:t>Загрузочная анимация (BootAnimation)</a:t>
            </a:r>
            <a: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 — набор png картинок, меняющихся с заданной скоростью, которые отображается пользователю в процессе загрузки операционной системы;</a:t>
            </a:r>
            <a:b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b="0" i="0" sz="800" u="none" cap="none" strike="noStrike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30200" lvl="0" marL="4572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Trebuchet MS"/>
              <a:buChar char="●"/>
            </a:pPr>
            <a:r>
              <a:rPr b="1" i="0" lang="ru-RU" sz="1600" u="none" cap="none" strike="noStrike">
                <a:solidFill>
                  <a:srgbClr val="7030A0"/>
                </a:solidFill>
                <a:latin typeface="Trebuchet MS"/>
                <a:ea typeface="Trebuchet MS"/>
                <a:cs typeface="Trebuchet MS"/>
                <a:sym typeface="Trebuchet MS"/>
              </a:rPr>
              <a:t>Загрузочное лого (BootUpLogo)</a:t>
            </a:r>
            <a: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 — картинка с логотипом, которая отображается сразу после включения устройства;</a:t>
            </a:r>
            <a:b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b="0" i="0" sz="800" u="none" cap="none" strike="noStrike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30200" lvl="0" marL="4572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Trebuchet MS"/>
              <a:buChar char="●"/>
            </a:pPr>
            <a:r>
              <a:rPr b="1" i="0" lang="ru-RU" sz="1600" u="none" cap="none" strike="noStrike">
                <a:solidFill>
                  <a:srgbClr val="7030A0"/>
                </a:solidFill>
                <a:latin typeface="Trebuchet MS"/>
                <a:ea typeface="Trebuchet MS"/>
                <a:cs typeface="Trebuchet MS"/>
                <a:sym typeface="Trebuchet MS"/>
              </a:rPr>
              <a:t>Фоновое изображение</a:t>
            </a:r>
            <a: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 — любое Full HD изображение, которое будет отображаться на фоне</a:t>
            </a:r>
            <a:b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рабочего стола(Launcher).</a:t>
            </a:r>
            <a:endParaRPr b="0" i="0" sz="1600" u="none" cap="none" strike="noStrike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4572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Все загруженные ранее файлы могут быть заменены или удалены.</a:t>
            </a:r>
            <a:endParaRPr b="0" i="0" sz="1600" u="none" cap="none" strike="noStrike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8593ec0ba6_3_71"/>
          <p:cNvSpPr txBox="1"/>
          <p:nvPr/>
        </p:nvSpPr>
        <p:spPr>
          <a:xfrm>
            <a:off x="719137" y="527050"/>
            <a:ext cx="5140200" cy="174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g8593ec0ba6_3_71"/>
          <p:cNvSpPr/>
          <p:nvPr/>
        </p:nvSpPr>
        <p:spPr>
          <a:xfrm>
            <a:off x="6107112" y="536575"/>
            <a:ext cx="5141595" cy="1587"/>
          </a:xfrm>
          <a:custGeom>
            <a:rect b="b" l="l" r="r" t="t"/>
            <a:pathLst>
              <a:path extrusionOk="0" h="360" w="5141595">
                <a:moveTo>
                  <a:pt x="0" y="0"/>
                </a:moveTo>
                <a:lnTo>
                  <a:pt x="5141426" y="0"/>
                </a:lnTo>
              </a:path>
            </a:pathLst>
          </a:custGeom>
          <a:noFill/>
          <a:ln cap="flat" cmpd="sng" w="18000">
            <a:solidFill>
              <a:srgbClr val="00B17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g8593ec0ba6_3_71"/>
          <p:cNvSpPr txBox="1"/>
          <p:nvPr/>
        </p:nvSpPr>
        <p:spPr>
          <a:xfrm>
            <a:off x="693737" y="676736"/>
            <a:ext cx="41544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600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rebuchet MS"/>
              <a:buNone/>
            </a:pPr>
            <a:r>
              <a:rPr b="1" i="0" lang="ru-RU" sz="20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Приложения для загрузки</a:t>
            </a:r>
            <a:endParaRPr b="1" i="0" sz="20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97" name="Google Shape;197;g8593ec0ba6_3_71"/>
          <p:cNvSpPr txBox="1"/>
          <p:nvPr/>
        </p:nvSpPr>
        <p:spPr>
          <a:xfrm>
            <a:off x="693750" y="1622425"/>
            <a:ext cx="10553700" cy="20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7030A0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Раздел «Приложения для загрузки» позволяет предустановить любые клиентские приложения, разработанные для ОС Android, в качестве системного или несистемного приложения.</a:t>
            </a:r>
            <a:endParaRPr b="0" i="0" sz="1600" u="none" cap="none" strike="noStrike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98" name="Google Shape;198;g8593ec0ba6_3_7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719130" y="2841606"/>
            <a:ext cx="8329374" cy="1771025"/>
          </a:xfrm>
          <a:prstGeom prst="rect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sp>
        <p:nvSpPr>
          <p:cNvPr id="199" name="Google Shape;199;g8593ec0ba6_3_71"/>
          <p:cNvSpPr txBox="1"/>
          <p:nvPr/>
        </p:nvSpPr>
        <p:spPr>
          <a:xfrm>
            <a:off x="606963" y="4729697"/>
            <a:ext cx="10553700" cy="20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Для того, чтобы приложение считалось системным и было недоступно для удаления конечным пользователем, его нужно разместить в разделе APP или PRIV APP. Те приложения, для которых требуется сохранить возможность удаления со стороны конечного пользователя, следует размещать в разделе PREINSTALL.</a:t>
            </a:r>
            <a:endParaRPr b="0" i="0" sz="1600" u="none" cap="none" strike="noStrike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3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1601-01-01T00:00:00Z</dcterms:created>
  <dc:creator>Колмаков Георгий</dc:creator>
</cp:coreProperties>
</file>