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8" r:id="rId3"/>
    <p:sldId id="284" r:id="rId4"/>
    <p:sldId id="285" r:id="rId5"/>
    <p:sldId id="286" r:id="rId6"/>
    <p:sldId id="287" r:id="rId7"/>
    <p:sldId id="273" r:id="rId8"/>
    <p:sldId id="274" r:id="rId9"/>
    <p:sldId id="276" r:id="rId10"/>
    <p:sldId id="275" r:id="rId11"/>
    <p:sldId id="288" r:id="rId12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3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599A"/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howGuides="1">
      <p:cViewPr>
        <p:scale>
          <a:sx n="100" d="100"/>
          <a:sy n="100" d="100"/>
        </p:scale>
        <p:origin x="1075" y="370"/>
      </p:cViewPr>
      <p:guideLst>
        <p:guide orient="horz" pos="2160"/>
        <p:guide pos="3840"/>
        <p:guide orient="horz" pos="235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1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/>
              <a:t>Second level 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750945"/>
            <a:ext cx="9843135" cy="811530"/>
          </a:xfrm>
        </p:spPr>
        <p:txBody>
          <a:bodyPr anchor="b">
            <a:no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kumimoji="0" lang="en-US" sz="28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  <a:t>12/1/2023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  <a:p>
            <a:pPr lvl="3"/>
            <a:r>
              <a:rPr lang="en-US" dirty="0" smtClean="0"/>
              <a:t>Fourth level</a:t>
            </a:r>
            <a:endParaRPr lang="en-US" dirty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en-US" smtClean="0"/>
              <a:t>12/1/2023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9AE70B2-8BF9-45C0-BB95-33D1B9D3A854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5150"/>
          </a:xfrm>
          <a:prstGeom prst="rect">
            <a:avLst/>
          </a:prstGeom>
        </p:spPr>
      </p:pic>
      <p:sp>
        <p:nvSpPr>
          <p:cNvPr id="7" name="Google Shape;412;p29"/>
          <p:cNvSpPr/>
          <p:nvPr/>
        </p:nvSpPr>
        <p:spPr>
          <a:xfrm>
            <a:off x="624000" y="455757"/>
            <a:ext cx="9072245" cy="4921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ctr">
            <a:spAutoFit/>
          </a:bodyPr>
          <a:lstStyle/>
          <a:p>
            <a:pPr marL="7620">
              <a:lnSpc>
                <a:spcPct val="100000"/>
              </a:lnSpc>
              <a:tabLst>
                <a:tab pos="0" algn="l"/>
              </a:tabLst>
            </a:pPr>
            <a:r>
              <a:rPr lang="en-US" sz="3200" b="1" strike="noStrike" spc="-1" dirty="0" err="1" smtClean="0">
                <a:solidFill>
                  <a:srgbClr val="7B599A"/>
                </a:solidFill>
                <a:latin typeface="Trebuchet MS" panose="020B0603020202020204"/>
                <a:ea typeface="Trebuchet MS" panose="020B0603020202020204"/>
              </a:rPr>
              <a:t>Vermax</a:t>
            </a:r>
            <a:r>
              <a:rPr lang="en-US" sz="3200" b="1" strike="noStrike" spc="-1" dirty="0" smtClean="0">
                <a:solidFill>
                  <a:srgbClr val="7B599A"/>
                </a:solidFill>
                <a:latin typeface="Trebuchet MS" panose="020B0603020202020204"/>
                <a:ea typeface="Trebuchet MS" panose="020B0603020202020204"/>
              </a:rPr>
              <a:t> Update</a:t>
            </a:r>
            <a:endParaRPr lang="ru-RU" altLang="en-US" sz="3200" b="1" strike="noStrike" spc="-1" dirty="0">
              <a:solidFill>
                <a:srgbClr val="7B599A"/>
              </a:solidFill>
              <a:latin typeface="Trebuchet MS" panose="020B0603020202020204"/>
              <a:ea typeface="Trebuchet MS" panose="020B0603020202020204"/>
            </a:endParaRPr>
          </a:p>
        </p:txBody>
      </p:sp>
      <p:sp>
        <p:nvSpPr>
          <p:cNvPr id="8" name="Текстовое поле 3"/>
          <p:cNvSpPr txBox="1"/>
          <p:nvPr/>
        </p:nvSpPr>
        <p:spPr>
          <a:xfrm>
            <a:off x="552000" y="1061445"/>
            <a:ext cx="80934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ru-RU" sz="1600" dirty="0" smtClean="0">
                <a:latin typeface="Trebuchet MS" panose="020B0603020202020204"/>
                <a:cs typeface="Trebuchet MS" panose="020B0603020202020204"/>
                <a:sym typeface="+mn-ea"/>
              </a:rPr>
              <a:t>Инструмент управления клиентскими ТВ приставками семейства </a:t>
            </a:r>
            <a:r>
              <a:rPr lang="ru-RU" sz="1600" dirty="0" err="1" smtClean="0">
                <a:latin typeface="Trebuchet MS" panose="020B0603020202020204"/>
                <a:cs typeface="Trebuchet MS" panose="020B0603020202020204"/>
                <a:sym typeface="+mn-ea"/>
              </a:rPr>
              <a:t>Vermax</a:t>
            </a:r>
            <a:r>
              <a:rPr lang="ru-RU" sz="1600" dirty="0" smtClean="0">
                <a:latin typeface="Trebuchet MS" panose="020B0603020202020204"/>
                <a:cs typeface="Trebuchet MS" panose="020B0603020202020204"/>
                <a:sym typeface="+mn-ea"/>
              </a:rPr>
              <a:t> </a:t>
            </a:r>
            <a:r>
              <a:rPr lang="ru-RU" sz="1600" dirty="0">
                <a:latin typeface="Trebuchet MS" panose="020B0603020202020204"/>
                <a:cs typeface="Trebuchet MS" panose="020B0603020202020204"/>
                <a:sym typeface="+mn-ea"/>
              </a:rPr>
              <a:t>и </a:t>
            </a:r>
            <a:r>
              <a:rPr lang="ru-RU" sz="1600" dirty="0" smtClean="0">
                <a:latin typeface="Trebuchet MS" panose="020B0603020202020204"/>
                <a:cs typeface="Trebuchet MS" panose="020B0603020202020204"/>
                <a:sym typeface="+mn-ea"/>
              </a:rPr>
              <a:t>B-</a:t>
            </a:r>
            <a:r>
              <a:rPr lang="ru-RU" sz="1600" dirty="0" err="1" smtClean="0">
                <a:latin typeface="Trebuchet MS" panose="020B0603020202020204"/>
                <a:cs typeface="Trebuchet MS" panose="020B0603020202020204"/>
                <a:sym typeface="+mn-ea"/>
              </a:rPr>
              <a:t>Optix</a:t>
            </a:r>
            <a:endParaRPr lang="ru-RU" sz="1600" dirty="0" smtClean="0">
              <a:latin typeface="Trebuchet MS" panose="020B0603020202020204"/>
              <a:cs typeface="Trebuchet MS" panose="020B0603020202020204"/>
              <a:sym typeface="+mn-ea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0634303" y="302220"/>
            <a:ext cx="1261897" cy="441720"/>
            <a:chOff x="10634303" y="302220"/>
            <a:chExt cx="1261897" cy="441720"/>
          </a:xfrm>
        </p:grpSpPr>
        <p:sp>
          <p:nvSpPr>
            <p:cNvPr id="213" name="Google Shape;105;p16"/>
            <p:cNvSpPr/>
            <p:nvPr/>
          </p:nvSpPr>
          <p:spPr>
            <a:xfrm>
              <a:off x="11115000" y="302220"/>
              <a:ext cx="781200" cy="441720"/>
            </a:xfrm>
            <a:prstGeom prst="rect">
              <a:avLst/>
            </a:prstGeom>
            <a:blipFill rotWithShape="0">
              <a:blip r:embed="rId3"/>
              <a:srcRect/>
              <a:stretch>
                <a:fillRect/>
              </a:stretch>
            </a:blip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14" name="Google Shape;106;p16"/>
            <p:cNvSpPr/>
            <p:nvPr/>
          </p:nvSpPr>
          <p:spPr>
            <a:xfrm>
              <a:off x="10634303" y="302220"/>
              <a:ext cx="352800" cy="399600"/>
            </a:xfrm>
            <a:custGeom>
              <a:avLst/>
              <a:gdLst/>
              <a:ahLst/>
              <a:cxnLst/>
              <a:rect l="l" t="t" r="r" b="b"/>
              <a:pathLst>
                <a:path w="353059" h="400050">
                  <a:moveTo>
                    <a:pt x="49593" y="303655"/>
                  </a:moveTo>
                  <a:lnTo>
                    <a:pt x="34627" y="303655"/>
                  </a:lnTo>
                  <a:lnTo>
                    <a:pt x="157670" y="374857"/>
                  </a:lnTo>
                  <a:lnTo>
                    <a:pt x="156979" y="376951"/>
                  </a:lnTo>
                  <a:lnTo>
                    <a:pt x="156613" y="379046"/>
                  </a:lnTo>
                  <a:lnTo>
                    <a:pt x="157296" y="386375"/>
                  </a:lnTo>
                  <a:lnTo>
                    <a:pt x="164845" y="396846"/>
                  </a:lnTo>
                  <a:lnTo>
                    <a:pt x="179386" y="399987"/>
                  </a:lnTo>
                  <a:lnTo>
                    <a:pt x="191365" y="393705"/>
                  </a:lnTo>
                  <a:lnTo>
                    <a:pt x="192977" y="389516"/>
                  </a:lnTo>
                  <a:lnTo>
                    <a:pt x="171439" y="389516"/>
                  </a:lnTo>
                  <a:lnTo>
                    <a:pt x="167408" y="386375"/>
                  </a:lnTo>
                  <a:lnTo>
                    <a:pt x="167408" y="375904"/>
                  </a:lnTo>
                  <a:lnTo>
                    <a:pt x="171439" y="371716"/>
                  </a:lnTo>
                  <a:lnTo>
                    <a:pt x="200564" y="371716"/>
                  </a:lnTo>
                  <a:lnTo>
                    <a:pt x="207788" y="367528"/>
                  </a:lnTo>
                  <a:lnTo>
                    <a:pt x="161513" y="367528"/>
                  </a:lnTo>
                  <a:lnTo>
                    <a:pt x="49593" y="303655"/>
                  </a:lnTo>
                  <a:close/>
                  <a:moveTo>
                    <a:pt x="200564" y="371716"/>
                  </a:moveTo>
                  <a:lnTo>
                    <a:pt x="181376" y="371716"/>
                  </a:lnTo>
                  <a:lnTo>
                    <a:pt x="185407" y="375904"/>
                  </a:lnTo>
                  <a:lnTo>
                    <a:pt x="185407" y="386375"/>
                  </a:lnTo>
                  <a:lnTo>
                    <a:pt x="181376" y="389516"/>
                  </a:lnTo>
                  <a:lnTo>
                    <a:pt x="192977" y="389516"/>
                  </a:lnTo>
                  <a:lnTo>
                    <a:pt x="196203" y="381140"/>
                  </a:lnTo>
                  <a:lnTo>
                    <a:pt x="196203" y="379046"/>
                  </a:lnTo>
                  <a:lnTo>
                    <a:pt x="195836" y="376951"/>
                  </a:lnTo>
                  <a:lnTo>
                    <a:pt x="195145" y="374857"/>
                  </a:lnTo>
                  <a:lnTo>
                    <a:pt x="200564" y="371716"/>
                  </a:lnTo>
                  <a:close/>
                  <a:moveTo>
                    <a:pt x="122032" y="296326"/>
                  </a:moveTo>
                  <a:lnTo>
                    <a:pt x="38867" y="296326"/>
                  </a:lnTo>
                  <a:lnTo>
                    <a:pt x="156633" y="306796"/>
                  </a:lnTo>
                  <a:lnTo>
                    <a:pt x="157534" y="315173"/>
                  </a:lnTo>
                  <a:lnTo>
                    <a:pt x="164068" y="322503"/>
                  </a:lnTo>
                  <a:lnTo>
                    <a:pt x="172507" y="324597"/>
                  </a:lnTo>
                  <a:lnTo>
                    <a:pt x="172539" y="361245"/>
                  </a:lnTo>
                  <a:lnTo>
                    <a:pt x="168183" y="362292"/>
                  </a:lnTo>
                  <a:lnTo>
                    <a:pt x="164330" y="364386"/>
                  </a:lnTo>
                  <a:lnTo>
                    <a:pt x="161513" y="367528"/>
                  </a:lnTo>
                  <a:lnTo>
                    <a:pt x="191292" y="367528"/>
                  </a:lnTo>
                  <a:lnTo>
                    <a:pt x="188475" y="364386"/>
                  </a:lnTo>
                  <a:lnTo>
                    <a:pt x="184612" y="362292"/>
                  </a:lnTo>
                  <a:lnTo>
                    <a:pt x="180235" y="361245"/>
                  </a:lnTo>
                  <a:lnTo>
                    <a:pt x="180193" y="324597"/>
                  </a:lnTo>
                  <a:lnTo>
                    <a:pt x="188632" y="322503"/>
                  </a:lnTo>
                  <a:lnTo>
                    <a:pt x="195145" y="315173"/>
                  </a:lnTo>
                  <a:lnTo>
                    <a:pt x="195255" y="314126"/>
                  </a:lnTo>
                  <a:lnTo>
                    <a:pt x="171356" y="314126"/>
                  </a:lnTo>
                  <a:lnTo>
                    <a:pt x="167314" y="309938"/>
                  </a:lnTo>
                  <a:lnTo>
                    <a:pt x="167314" y="299467"/>
                  </a:lnTo>
                  <a:lnTo>
                    <a:pt x="157325" y="299467"/>
                  </a:lnTo>
                  <a:lnTo>
                    <a:pt x="122032" y="296326"/>
                  </a:lnTo>
                  <a:close/>
                  <a:moveTo>
                    <a:pt x="324859" y="296326"/>
                  </a:moveTo>
                  <a:lnTo>
                    <a:pt x="313979" y="296326"/>
                  </a:lnTo>
                  <a:lnTo>
                    <a:pt x="314105" y="297373"/>
                  </a:lnTo>
                  <a:lnTo>
                    <a:pt x="191292" y="367528"/>
                  </a:lnTo>
                  <a:lnTo>
                    <a:pt x="207788" y="367528"/>
                  </a:lnTo>
                  <a:lnTo>
                    <a:pt x="317958" y="303655"/>
                  </a:lnTo>
                  <a:lnTo>
                    <a:pt x="347816" y="303655"/>
                  </a:lnTo>
                  <a:lnTo>
                    <a:pt x="349303" y="299467"/>
                  </a:lnTo>
                  <a:lnTo>
                    <a:pt x="327874" y="299467"/>
                  </a:lnTo>
                  <a:lnTo>
                    <a:pt x="324859" y="296326"/>
                  </a:lnTo>
                  <a:close/>
                  <a:moveTo>
                    <a:pt x="194501" y="296326"/>
                  </a:moveTo>
                  <a:lnTo>
                    <a:pt x="181292" y="296326"/>
                  </a:lnTo>
                  <a:lnTo>
                    <a:pt x="185324" y="299467"/>
                  </a:lnTo>
                  <a:lnTo>
                    <a:pt x="185324" y="309938"/>
                  </a:lnTo>
                  <a:lnTo>
                    <a:pt x="181292" y="314126"/>
                  </a:lnTo>
                  <a:lnTo>
                    <a:pt x="195255" y="314126"/>
                  </a:lnTo>
                  <a:lnTo>
                    <a:pt x="196025" y="306796"/>
                  </a:lnTo>
                  <a:lnTo>
                    <a:pt x="278447" y="299467"/>
                  </a:lnTo>
                  <a:lnTo>
                    <a:pt x="195302" y="299467"/>
                  </a:lnTo>
                  <a:lnTo>
                    <a:pt x="194501" y="296326"/>
                  </a:lnTo>
                  <a:close/>
                  <a:moveTo>
                    <a:pt x="25726" y="90049"/>
                  </a:moveTo>
                  <a:lnTo>
                    <a:pt x="16811" y="90049"/>
                  </a:lnTo>
                  <a:lnTo>
                    <a:pt x="4837" y="97379"/>
                  </a:lnTo>
                  <a:lnTo>
                    <a:pt x="0" y="109944"/>
                  </a:lnTo>
                  <a:lnTo>
                    <a:pt x="0" y="119368"/>
                  </a:lnTo>
                  <a:lnTo>
                    <a:pt x="6847" y="127744"/>
                  </a:lnTo>
                  <a:lnTo>
                    <a:pt x="15926" y="129838"/>
                  </a:lnTo>
                  <a:lnTo>
                    <a:pt x="13928" y="271195"/>
                  </a:lnTo>
                  <a:lnTo>
                    <a:pt x="4095" y="278525"/>
                  </a:lnTo>
                  <a:lnTo>
                    <a:pt x="399" y="293184"/>
                  </a:lnTo>
                  <a:lnTo>
                    <a:pt x="7001" y="305749"/>
                  </a:lnTo>
                  <a:lnTo>
                    <a:pt x="19967" y="309938"/>
                  </a:lnTo>
                  <a:lnTo>
                    <a:pt x="25779" y="309938"/>
                  </a:lnTo>
                  <a:lnTo>
                    <a:pt x="31004" y="307844"/>
                  </a:lnTo>
                  <a:lnTo>
                    <a:pt x="34627" y="303655"/>
                  </a:lnTo>
                  <a:lnTo>
                    <a:pt x="49593" y="303655"/>
                  </a:lnTo>
                  <a:lnTo>
                    <a:pt x="42254" y="299467"/>
                  </a:lnTo>
                  <a:lnTo>
                    <a:pt x="15004" y="299467"/>
                  </a:lnTo>
                  <a:lnTo>
                    <a:pt x="10973" y="295278"/>
                  </a:lnTo>
                  <a:lnTo>
                    <a:pt x="10973" y="284808"/>
                  </a:lnTo>
                  <a:lnTo>
                    <a:pt x="15004" y="281666"/>
                  </a:lnTo>
                  <a:lnTo>
                    <a:pt x="38532" y="281666"/>
                  </a:lnTo>
                  <a:lnTo>
                    <a:pt x="36491" y="278525"/>
                  </a:lnTo>
                  <a:lnTo>
                    <a:pt x="32470" y="275384"/>
                  </a:lnTo>
                  <a:lnTo>
                    <a:pt x="34686" y="271195"/>
                  </a:lnTo>
                  <a:lnTo>
                    <a:pt x="23664" y="271195"/>
                  </a:lnTo>
                  <a:lnTo>
                    <a:pt x="23664" y="129838"/>
                  </a:lnTo>
                  <a:lnTo>
                    <a:pt x="27643" y="128791"/>
                  </a:lnTo>
                  <a:lnTo>
                    <a:pt x="31182" y="126697"/>
                  </a:lnTo>
                  <a:lnTo>
                    <a:pt x="33915" y="123556"/>
                  </a:lnTo>
                  <a:lnTo>
                    <a:pt x="47776" y="123556"/>
                  </a:lnTo>
                  <a:lnTo>
                    <a:pt x="41355" y="119368"/>
                  </a:lnTo>
                  <a:lnTo>
                    <a:pt x="14826" y="119368"/>
                  </a:lnTo>
                  <a:lnTo>
                    <a:pt x="10795" y="115179"/>
                  </a:lnTo>
                  <a:lnTo>
                    <a:pt x="10795" y="104708"/>
                  </a:lnTo>
                  <a:lnTo>
                    <a:pt x="14826" y="101567"/>
                  </a:lnTo>
                  <a:lnTo>
                    <a:pt x="42160" y="101567"/>
                  </a:lnTo>
                  <a:lnTo>
                    <a:pt x="49393" y="97379"/>
                  </a:lnTo>
                  <a:lnTo>
                    <a:pt x="34669" y="97379"/>
                  </a:lnTo>
                  <a:lnTo>
                    <a:pt x="31046" y="93190"/>
                  </a:lnTo>
                  <a:lnTo>
                    <a:pt x="25726" y="90049"/>
                  </a:lnTo>
                  <a:close/>
                  <a:moveTo>
                    <a:pt x="347816" y="303655"/>
                  </a:moveTo>
                  <a:lnTo>
                    <a:pt x="317958" y="303655"/>
                  </a:lnTo>
                  <a:lnTo>
                    <a:pt x="321592" y="307844"/>
                  </a:lnTo>
                  <a:lnTo>
                    <a:pt x="326921" y="309938"/>
                  </a:lnTo>
                  <a:lnTo>
                    <a:pt x="335846" y="309938"/>
                  </a:lnTo>
                  <a:lnTo>
                    <a:pt x="347816" y="303655"/>
                  </a:lnTo>
                  <a:close/>
                  <a:moveTo>
                    <a:pt x="38532" y="281666"/>
                  </a:moveTo>
                  <a:lnTo>
                    <a:pt x="24941" y="281666"/>
                  </a:lnTo>
                  <a:lnTo>
                    <a:pt x="28972" y="284808"/>
                  </a:lnTo>
                  <a:lnTo>
                    <a:pt x="28972" y="295278"/>
                  </a:lnTo>
                  <a:lnTo>
                    <a:pt x="24941" y="299467"/>
                  </a:lnTo>
                  <a:lnTo>
                    <a:pt x="42254" y="299467"/>
                  </a:lnTo>
                  <a:lnTo>
                    <a:pt x="38585" y="297373"/>
                  </a:lnTo>
                  <a:lnTo>
                    <a:pt x="38689" y="296326"/>
                  </a:lnTo>
                  <a:lnTo>
                    <a:pt x="122032" y="296326"/>
                  </a:lnTo>
                  <a:lnTo>
                    <a:pt x="39684" y="288996"/>
                  </a:lnTo>
                  <a:lnTo>
                    <a:pt x="39213" y="282713"/>
                  </a:lnTo>
                  <a:lnTo>
                    <a:pt x="38532" y="281666"/>
                  </a:lnTo>
                  <a:close/>
                  <a:moveTo>
                    <a:pt x="106255" y="175910"/>
                  </a:moveTo>
                  <a:lnTo>
                    <a:pt x="97169" y="175910"/>
                  </a:lnTo>
                  <a:lnTo>
                    <a:pt x="163293" y="290043"/>
                  </a:lnTo>
                  <a:lnTo>
                    <a:pt x="160497" y="292137"/>
                  </a:lnTo>
                  <a:lnTo>
                    <a:pt x="158403" y="295278"/>
                  </a:lnTo>
                  <a:lnTo>
                    <a:pt x="157325" y="299467"/>
                  </a:lnTo>
                  <a:lnTo>
                    <a:pt x="167314" y="299467"/>
                  </a:lnTo>
                  <a:lnTo>
                    <a:pt x="171356" y="296326"/>
                  </a:lnTo>
                  <a:lnTo>
                    <a:pt x="194501" y="296326"/>
                  </a:lnTo>
                  <a:lnTo>
                    <a:pt x="194234" y="295278"/>
                  </a:lnTo>
                  <a:lnTo>
                    <a:pt x="192140" y="292137"/>
                  </a:lnTo>
                  <a:lnTo>
                    <a:pt x="189365" y="290043"/>
                  </a:lnTo>
                  <a:lnTo>
                    <a:pt x="191792" y="285855"/>
                  </a:lnTo>
                  <a:lnTo>
                    <a:pt x="169931" y="285855"/>
                  </a:lnTo>
                  <a:lnTo>
                    <a:pt x="106255" y="175910"/>
                  </a:lnTo>
                  <a:close/>
                  <a:moveTo>
                    <a:pt x="276581" y="175910"/>
                  </a:moveTo>
                  <a:lnTo>
                    <a:pt x="267562" y="175910"/>
                  </a:lnTo>
                  <a:lnTo>
                    <a:pt x="320356" y="275384"/>
                  </a:lnTo>
                  <a:lnTo>
                    <a:pt x="316482" y="278525"/>
                  </a:lnTo>
                  <a:lnTo>
                    <a:pt x="313822" y="282713"/>
                  </a:lnTo>
                  <a:lnTo>
                    <a:pt x="313194" y="287949"/>
                  </a:lnTo>
                  <a:lnTo>
                    <a:pt x="195302" y="299467"/>
                  </a:lnTo>
                  <a:lnTo>
                    <a:pt x="278447" y="299467"/>
                  </a:lnTo>
                  <a:lnTo>
                    <a:pt x="313770" y="296326"/>
                  </a:lnTo>
                  <a:lnTo>
                    <a:pt x="324859" y="296326"/>
                  </a:lnTo>
                  <a:lnTo>
                    <a:pt x="323854" y="295278"/>
                  </a:lnTo>
                  <a:lnTo>
                    <a:pt x="323854" y="285855"/>
                  </a:lnTo>
                  <a:lnTo>
                    <a:pt x="327874" y="281666"/>
                  </a:lnTo>
                  <a:lnTo>
                    <a:pt x="352648" y="281666"/>
                  </a:lnTo>
                  <a:lnTo>
                    <a:pt x="352648" y="280619"/>
                  </a:lnTo>
                  <a:lnTo>
                    <a:pt x="345800" y="273290"/>
                  </a:lnTo>
                  <a:lnTo>
                    <a:pt x="336712" y="271195"/>
                  </a:lnTo>
                  <a:lnTo>
                    <a:pt x="327152" y="271195"/>
                  </a:lnTo>
                  <a:lnTo>
                    <a:pt x="276581" y="175910"/>
                  </a:lnTo>
                  <a:close/>
                  <a:moveTo>
                    <a:pt x="352648" y="281666"/>
                  </a:moveTo>
                  <a:lnTo>
                    <a:pt x="337822" y="281666"/>
                  </a:lnTo>
                  <a:lnTo>
                    <a:pt x="341853" y="285855"/>
                  </a:lnTo>
                  <a:lnTo>
                    <a:pt x="341853" y="295278"/>
                  </a:lnTo>
                  <a:lnTo>
                    <a:pt x="337822" y="299467"/>
                  </a:lnTo>
                  <a:lnTo>
                    <a:pt x="349303" y="299467"/>
                  </a:lnTo>
                  <a:lnTo>
                    <a:pt x="352648" y="290043"/>
                  </a:lnTo>
                  <a:lnTo>
                    <a:pt x="352648" y="281666"/>
                  </a:lnTo>
                  <a:close/>
                  <a:moveTo>
                    <a:pt x="178560" y="284808"/>
                  </a:moveTo>
                  <a:lnTo>
                    <a:pt x="174088" y="284808"/>
                  </a:lnTo>
                  <a:lnTo>
                    <a:pt x="171942" y="285855"/>
                  </a:lnTo>
                  <a:lnTo>
                    <a:pt x="180696" y="285855"/>
                  </a:lnTo>
                  <a:lnTo>
                    <a:pt x="178560" y="284808"/>
                  </a:lnTo>
                  <a:close/>
                  <a:moveTo>
                    <a:pt x="252861" y="160204"/>
                  </a:moveTo>
                  <a:lnTo>
                    <a:pt x="242442" y="160204"/>
                  </a:lnTo>
                  <a:lnTo>
                    <a:pt x="243301" y="164392"/>
                  </a:lnTo>
                  <a:lnTo>
                    <a:pt x="245605" y="168581"/>
                  </a:lnTo>
                  <a:lnTo>
                    <a:pt x="248830" y="171722"/>
                  </a:lnTo>
                  <a:lnTo>
                    <a:pt x="182696" y="285855"/>
                  </a:lnTo>
                  <a:lnTo>
                    <a:pt x="191792" y="285855"/>
                  </a:lnTo>
                  <a:lnTo>
                    <a:pt x="255479" y="175910"/>
                  </a:lnTo>
                  <a:lnTo>
                    <a:pt x="276581" y="175910"/>
                  </a:lnTo>
                  <a:lnTo>
                    <a:pt x="274358" y="171722"/>
                  </a:lnTo>
                  <a:lnTo>
                    <a:pt x="278818" y="168581"/>
                  </a:lnTo>
                  <a:lnTo>
                    <a:pt x="280521" y="165439"/>
                  </a:lnTo>
                  <a:lnTo>
                    <a:pt x="256892" y="165439"/>
                  </a:lnTo>
                  <a:lnTo>
                    <a:pt x="252861" y="161251"/>
                  </a:lnTo>
                  <a:lnTo>
                    <a:pt x="252861" y="160204"/>
                  </a:lnTo>
                  <a:close/>
                  <a:moveTo>
                    <a:pt x="47776" y="123556"/>
                  </a:moveTo>
                  <a:lnTo>
                    <a:pt x="33915" y="123556"/>
                  </a:lnTo>
                  <a:lnTo>
                    <a:pt x="72427" y="149733"/>
                  </a:lnTo>
                  <a:lnTo>
                    <a:pt x="71495" y="151827"/>
                  </a:lnTo>
                  <a:lnTo>
                    <a:pt x="70982" y="153922"/>
                  </a:lnTo>
                  <a:lnTo>
                    <a:pt x="70982" y="163345"/>
                  </a:lnTo>
                  <a:lnTo>
                    <a:pt x="73840" y="168581"/>
                  </a:lnTo>
                  <a:lnTo>
                    <a:pt x="78301" y="171722"/>
                  </a:lnTo>
                  <a:lnTo>
                    <a:pt x="25664" y="271195"/>
                  </a:lnTo>
                  <a:lnTo>
                    <a:pt x="34686" y="271195"/>
                  </a:lnTo>
                  <a:lnTo>
                    <a:pt x="85096" y="175910"/>
                  </a:lnTo>
                  <a:lnTo>
                    <a:pt x="106255" y="175910"/>
                  </a:lnTo>
                  <a:lnTo>
                    <a:pt x="103829" y="171722"/>
                  </a:lnTo>
                  <a:lnTo>
                    <a:pt x="107054" y="168581"/>
                  </a:lnTo>
                  <a:lnTo>
                    <a:pt x="108766" y="165439"/>
                  </a:lnTo>
                  <a:lnTo>
                    <a:pt x="85819" y="165439"/>
                  </a:lnTo>
                  <a:lnTo>
                    <a:pt x="81788" y="161251"/>
                  </a:lnTo>
                  <a:lnTo>
                    <a:pt x="81788" y="151827"/>
                  </a:lnTo>
                  <a:lnTo>
                    <a:pt x="85819" y="147639"/>
                  </a:lnTo>
                  <a:lnTo>
                    <a:pt x="108865" y="147639"/>
                  </a:lnTo>
                  <a:lnTo>
                    <a:pt x="107295" y="144498"/>
                  </a:lnTo>
                  <a:lnTo>
                    <a:pt x="104352" y="142404"/>
                  </a:lnTo>
                  <a:lnTo>
                    <a:pt x="76667" y="142404"/>
                  </a:lnTo>
                  <a:lnTo>
                    <a:pt x="47776" y="123556"/>
                  </a:lnTo>
                  <a:close/>
                  <a:moveTo>
                    <a:pt x="345906" y="123556"/>
                  </a:moveTo>
                  <a:lnTo>
                    <a:pt x="318712" y="123556"/>
                  </a:lnTo>
                  <a:lnTo>
                    <a:pt x="321445" y="126697"/>
                  </a:lnTo>
                  <a:lnTo>
                    <a:pt x="325005" y="128791"/>
                  </a:lnTo>
                  <a:lnTo>
                    <a:pt x="328995" y="129838"/>
                  </a:lnTo>
                  <a:lnTo>
                    <a:pt x="328995" y="271195"/>
                  </a:lnTo>
                  <a:lnTo>
                    <a:pt x="336712" y="271195"/>
                  </a:lnTo>
                  <a:lnTo>
                    <a:pt x="338869" y="128791"/>
                  </a:lnTo>
                  <a:lnTo>
                    <a:pt x="345906" y="123556"/>
                  </a:lnTo>
                  <a:close/>
                  <a:moveTo>
                    <a:pt x="95169" y="175910"/>
                  </a:moveTo>
                  <a:lnTo>
                    <a:pt x="86908" y="175910"/>
                  </a:lnTo>
                  <a:lnTo>
                    <a:pt x="88803" y="176957"/>
                  </a:lnTo>
                  <a:lnTo>
                    <a:pt x="93023" y="176957"/>
                  </a:lnTo>
                  <a:lnTo>
                    <a:pt x="95169" y="175910"/>
                  </a:lnTo>
                  <a:close/>
                  <a:moveTo>
                    <a:pt x="265761" y="175910"/>
                  </a:moveTo>
                  <a:lnTo>
                    <a:pt x="257489" y="175910"/>
                  </a:lnTo>
                  <a:lnTo>
                    <a:pt x="259636" y="176957"/>
                  </a:lnTo>
                  <a:lnTo>
                    <a:pt x="263845" y="176957"/>
                  </a:lnTo>
                  <a:lnTo>
                    <a:pt x="265761" y="175910"/>
                  </a:lnTo>
                  <a:close/>
                  <a:moveTo>
                    <a:pt x="108865" y="147639"/>
                  </a:moveTo>
                  <a:lnTo>
                    <a:pt x="95756" y="147639"/>
                  </a:lnTo>
                  <a:lnTo>
                    <a:pt x="99787" y="151827"/>
                  </a:lnTo>
                  <a:lnTo>
                    <a:pt x="99787" y="161251"/>
                  </a:lnTo>
                  <a:lnTo>
                    <a:pt x="95756" y="165439"/>
                  </a:lnTo>
                  <a:lnTo>
                    <a:pt x="108766" y="165439"/>
                  </a:lnTo>
                  <a:lnTo>
                    <a:pt x="109336" y="164392"/>
                  </a:lnTo>
                  <a:lnTo>
                    <a:pt x="110206" y="160204"/>
                  </a:lnTo>
                  <a:lnTo>
                    <a:pt x="252861" y="160204"/>
                  </a:lnTo>
                  <a:lnTo>
                    <a:pt x="252861" y="152874"/>
                  </a:lnTo>
                  <a:lnTo>
                    <a:pt x="110206" y="152874"/>
                  </a:lnTo>
                  <a:lnTo>
                    <a:pt x="109389" y="148686"/>
                  </a:lnTo>
                  <a:lnTo>
                    <a:pt x="108865" y="147639"/>
                  </a:lnTo>
                  <a:close/>
                  <a:moveTo>
                    <a:pt x="283310" y="147639"/>
                  </a:moveTo>
                  <a:lnTo>
                    <a:pt x="266829" y="147639"/>
                  </a:lnTo>
                  <a:lnTo>
                    <a:pt x="270860" y="151827"/>
                  </a:lnTo>
                  <a:lnTo>
                    <a:pt x="270860" y="161251"/>
                  </a:lnTo>
                  <a:lnTo>
                    <a:pt x="266829" y="165439"/>
                  </a:lnTo>
                  <a:lnTo>
                    <a:pt x="280521" y="165439"/>
                  </a:lnTo>
                  <a:lnTo>
                    <a:pt x="281656" y="163345"/>
                  </a:lnTo>
                  <a:lnTo>
                    <a:pt x="281656" y="153922"/>
                  </a:lnTo>
                  <a:lnTo>
                    <a:pt x="281153" y="151827"/>
                  </a:lnTo>
                  <a:lnTo>
                    <a:pt x="280232" y="149733"/>
                  </a:lnTo>
                  <a:lnTo>
                    <a:pt x="283310" y="147639"/>
                  </a:lnTo>
                  <a:close/>
                  <a:moveTo>
                    <a:pt x="192584" y="38742"/>
                  </a:moveTo>
                  <a:lnTo>
                    <a:pt x="183418" y="38742"/>
                  </a:lnTo>
                  <a:lnTo>
                    <a:pt x="248306" y="142404"/>
                  </a:lnTo>
                  <a:lnTo>
                    <a:pt x="245364" y="144498"/>
                  </a:lnTo>
                  <a:lnTo>
                    <a:pt x="243249" y="148686"/>
                  </a:lnTo>
                  <a:lnTo>
                    <a:pt x="242442" y="152874"/>
                  </a:lnTo>
                  <a:lnTo>
                    <a:pt x="252861" y="152874"/>
                  </a:lnTo>
                  <a:lnTo>
                    <a:pt x="252861" y="151827"/>
                  </a:lnTo>
                  <a:lnTo>
                    <a:pt x="256892" y="147639"/>
                  </a:lnTo>
                  <a:lnTo>
                    <a:pt x="283310" y="147639"/>
                  </a:lnTo>
                  <a:lnTo>
                    <a:pt x="291006" y="142404"/>
                  </a:lnTo>
                  <a:lnTo>
                    <a:pt x="276002" y="142404"/>
                  </a:lnTo>
                  <a:lnTo>
                    <a:pt x="272410" y="139262"/>
                  </a:lnTo>
                  <a:lnTo>
                    <a:pt x="269908" y="138215"/>
                  </a:lnTo>
                  <a:lnTo>
                    <a:pt x="254840" y="138215"/>
                  </a:lnTo>
                  <a:lnTo>
                    <a:pt x="192584" y="38742"/>
                  </a:lnTo>
                  <a:close/>
                  <a:moveTo>
                    <a:pt x="95641" y="137168"/>
                  </a:moveTo>
                  <a:lnTo>
                    <a:pt x="85253" y="137168"/>
                  </a:lnTo>
                  <a:lnTo>
                    <a:pt x="80259" y="139262"/>
                  </a:lnTo>
                  <a:lnTo>
                    <a:pt x="76667" y="142404"/>
                  </a:lnTo>
                  <a:lnTo>
                    <a:pt x="104352" y="142404"/>
                  </a:lnTo>
                  <a:lnTo>
                    <a:pt x="106980" y="138215"/>
                  </a:lnTo>
                  <a:lnTo>
                    <a:pt x="97829" y="138215"/>
                  </a:lnTo>
                  <a:lnTo>
                    <a:pt x="95641" y="137168"/>
                  </a:lnTo>
                  <a:close/>
                  <a:moveTo>
                    <a:pt x="206003" y="32459"/>
                  </a:moveTo>
                  <a:lnTo>
                    <a:pt x="191292" y="32459"/>
                  </a:lnTo>
                  <a:lnTo>
                    <a:pt x="314105" y="103661"/>
                  </a:lnTo>
                  <a:lnTo>
                    <a:pt x="313425" y="105755"/>
                  </a:lnTo>
                  <a:lnTo>
                    <a:pt x="313048" y="107850"/>
                  </a:lnTo>
                  <a:lnTo>
                    <a:pt x="313048" y="113085"/>
                  </a:lnTo>
                  <a:lnTo>
                    <a:pt x="313561" y="115179"/>
                  </a:lnTo>
                  <a:lnTo>
                    <a:pt x="314482" y="117273"/>
                  </a:lnTo>
                  <a:lnTo>
                    <a:pt x="276002" y="142404"/>
                  </a:lnTo>
                  <a:lnTo>
                    <a:pt x="291006" y="142404"/>
                  </a:lnTo>
                  <a:lnTo>
                    <a:pt x="318712" y="123556"/>
                  </a:lnTo>
                  <a:lnTo>
                    <a:pt x="345906" y="123556"/>
                  </a:lnTo>
                  <a:lnTo>
                    <a:pt x="348721" y="121462"/>
                  </a:lnTo>
                  <a:lnTo>
                    <a:pt x="349250" y="119368"/>
                  </a:lnTo>
                  <a:lnTo>
                    <a:pt x="327874" y="119368"/>
                  </a:lnTo>
                  <a:lnTo>
                    <a:pt x="323854" y="115179"/>
                  </a:lnTo>
                  <a:lnTo>
                    <a:pt x="323854" y="105755"/>
                  </a:lnTo>
                  <a:lnTo>
                    <a:pt x="327874" y="101567"/>
                  </a:lnTo>
                  <a:lnTo>
                    <a:pt x="349422" y="101567"/>
                  </a:lnTo>
                  <a:lnTo>
                    <a:pt x="347019" y="97379"/>
                  </a:lnTo>
                  <a:lnTo>
                    <a:pt x="317979" y="97379"/>
                  </a:lnTo>
                  <a:lnTo>
                    <a:pt x="206003" y="32459"/>
                  </a:lnTo>
                  <a:close/>
                  <a:moveTo>
                    <a:pt x="190423" y="33506"/>
                  </a:moveTo>
                  <a:lnTo>
                    <a:pt x="162382" y="33506"/>
                  </a:lnTo>
                  <a:lnTo>
                    <a:pt x="162853" y="34553"/>
                  </a:lnTo>
                  <a:lnTo>
                    <a:pt x="97829" y="138215"/>
                  </a:lnTo>
                  <a:lnTo>
                    <a:pt x="106980" y="138215"/>
                  </a:lnTo>
                  <a:lnTo>
                    <a:pt x="169387" y="38742"/>
                  </a:lnTo>
                  <a:lnTo>
                    <a:pt x="192584" y="38742"/>
                  </a:lnTo>
                  <a:lnTo>
                    <a:pt x="189962" y="34553"/>
                  </a:lnTo>
                  <a:lnTo>
                    <a:pt x="190423" y="33506"/>
                  </a:lnTo>
                  <a:close/>
                  <a:moveTo>
                    <a:pt x="267405" y="137168"/>
                  </a:moveTo>
                  <a:lnTo>
                    <a:pt x="257028" y="137168"/>
                  </a:lnTo>
                  <a:lnTo>
                    <a:pt x="254840" y="138215"/>
                  </a:lnTo>
                  <a:lnTo>
                    <a:pt x="269908" y="138215"/>
                  </a:lnTo>
                  <a:lnTo>
                    <a:pt x="267405" y="137168"/>
                  </a:lnTo>
                  <a:close/>
                  <a:moveTo>
                    <a:pt x="42160" y="101567"/>
                  </a:moveTo>
                  <a:lnTo>
                    <a:pt x="24763" y="101567"/>
                  </a:lnTo>
                  <a:lnTo>
                    <a:pt x="28794" y="104708"/>
                  </a:lnTo>
                  <a:lnTo>
                    <a:pt x="28794" y="115179"/>
                  </a:lnTo>
                  <a:lnTo>
                    <a:pt x="24763" y="119368"/>
                  </a:lnTo>
                  <a:lnTo>
                    <a:pt x="41355" y="119368"/>
                  </a:lnTo>
                  <a:lnTo>
                    <a:pt x="38145" y="117273"/>
                  </a:lnTo>
                  <a:lnTo>
                    <a:pt x="39077" y="115179"/>
                  </a:lnTo>
                  <a:lnTo>
                    <a:pt x="39590" y="113085"/>
                  </a:lnTo>
                  <a:lnTo>
                    <a:pt x="39590" y="107850"/>
                  </a:lnTo>
                  <a:lnTo>
                    <a:pt x="39223" y="105755"/>
                  </a:lnTo>
                  <a:lnTo>
                    <a:pt x="38543" y="103661"/>
                  </a:lnTo>
                  <a:lnTo>
                    <a:pt x="42160" y="101567"/>
                  </a:lnTo>
                  <a:close/>
                  <a:moveTo>
                    <a:pt x="349422" y="101567"/>
                  </a:moveTo>
                  <a:lnTo>
                    <a:pt x="337822" y="101567"/>
                  </a:lnTo>
                  <a:lnTo>
                    <a:pt x="341853" y="105755"/>
                  </a:lnTo>
                  <a:lnTo>
                    <a:pt x="341853" y="115179"/>
                  </a:lnTo>
                  <a:lnTo>
                    <a:pt x="337822" y="119368"/>
                  </a:lnTo>
                  <a:lnTo>
                    <a:pt x="349250" y="119368"/>
                  </a:lnTo>
                  <a:lnTo>
                    <a:pt x="352424" y="106803"/>
                  </a:lnTo>
                  <a:lnTo>
                    <a:pt x="349422" y="101567"/>
                  </a:lnTo>
                  <a:close/>
                  <a:moveTo>
                    <a:pt x="173432" y="0"/>
                  </a:moveTo>
                  <a:lnTo>
                    <a:pt x="161453" y="7329"/>
                  </a:lnTo>
                  <a:lnTo>
                    <a:pt x="156613" y="19894"/>
                  </a:lnTo>
                  <a:lnTo>
                    <a:pt x="156613" y="21988"/>
                  </a:lnTo>
                  <a:lnTo>
                    <a:pt x="156979" y="24083"/>
                  </a:lnTo>
                  <a:lnTo>
                    <a:pt x="157660" y="26177"/>
                  </a:lnTo>
                  <a:lnTo>
                    <a:pt x="34669" y="97379"/>
                  </a:lnTo>
                  <a:lnTo>
                    <a:pt x="49393" y="97379"/>
                  </a:lnTo>
                  <a:lnTo>
                    <a:pt x="161513" y="32459"/>
                  </a:lnTo>
                  <a:lnTo>
                    <a:pt x="206003" y="32459"/>
                  </a:lnTo>
                  <a:lnTo>
                    <a:pt x="198778" y="28271"/>
                  </a:lnTo>
                  <a:lnTo>
                    <a:pt x="171439" y="28271"/>
                  </a:lnTo>
                  <a:lnTo>
                    <a:pt x="167408" y="25130"/>
                  </a:lnTo>
                  <a:lnTo>
                    <a:pt x="167408" y="14659"/>
                  </a:lnTo>
                  <a:lnTo>
                    <a:pt x="171439" y="10470"/>
                  </a:lnTo>
                  <a:lnTo>
                    <a:pt x="192503" y="10470"/>
                  </a:lnTo>
                  <a:lnTo>
                    <a:pt x="187976" y="4188"/>
                  </a:lnTo>
                  <a:lnTo>
                    <a:pt x="173432" y="0"/>
                  </a:lnTo>
                  <a:close/>
                  <a:moveTo>
                    <a:pt x="332848" y="90049"/>
                  </a:moveTo>
                  <a:lnTo>
                    <a:pt x="326932" y="90049"/>
                  </a:lnTo>
                  <a:lnTo>
                    <a:pt x="321613" y="93190"/>
                  </a:lnTo>
                  <a:lnTo>
                    <a:pt x="317979" y="97379"/>
                  </a:lnTo>
                  <a:lnTo>
                    <a:pt x="347019" y="97379"/>
                  </a:lnTo>
                  <a:lnTo>
                    <a:pt x="345818" y="95285"/>
                  </a:lnTo>
                  <a:lnTo>
                    <a:pt x="332848" y="90049"/>
                  </a:lnTo>
                  <a:close/>
                  <a:moveTo>
                    <a:pt x="181240" y="38742"/>
                  </a:moveTo>
                  <a:lnTo>
                    <a:pt x="171565" y="38742"/>
                  </a:lnTo>
                  <a:lnTo>
                    <a:pt x="173931" y="39789"/>
                  </a:lnTo>
                  <a:lnTo>
                    <a:pt x="178884" y="39789"/>
                  </a:lnTo>
                  <a:lnTo>
                    <a:pt x="181240" y="38742"/>
                  </a:lnTo>
                  <a:close/>
                  <a:moveTo>
                    <a:pt x="191292" y="32459"/>
                  </a:moveTo>
                  <a:lnTo>
                    <a:pt x="161513" y="32459"/>
                  </a:lnTo>
                  <a:lnTo>
                    <a:pt x="161932" y="33506"/>
                  </a:lnTo>
                  <a:lnTo>
                    <a:pt x="190873" y="33506"/>
                  </a:lnTo>
                  <a:lnTo>
                    <a:pt x="191292" y="32459"/>
                  </a:lnTo>
                  <a:close/>
                  <a:moveTo>
                    <a:pt x="192503" y="10470"/>
                  </a:moveTo>
                  <a:lnTo>
                    <a:pt x="181376" y="10470"/>
                  </a:lnTo>
                  <a:lnTo>
                    <a:pt x="185407" y="14659"/>
                  </a:lnTo>
                  <a:lnTo>
                    <a:pt x="185407" y="25130"/>
                  </a:lnTo>
                  <a:lnTo>
                    <a:pt x="181376" y="28271"/>
                  </a:lnTo>
                  <a:lnTo>
                    <a:pt x="198778" y="28271"/>
                  </a:lnTo>
                  <a:lnTo>
                    <a:pt x="195166" y="26177"/>
                  </a:lnTo>
                  <a:lnTo>
                    <a:pt x="195836" y="24083"/>
                  </a:lnTo>
                  <a:lnTo>
                    <a:pt x="196203" y="21988"/>
                  </a:lnTo>
                  <a:lnTo>
                    <a:pt x="195520" y="14659"/>
                  </a:lnTo>
                  <a:lnTo>
                    <a:pt x="192503" y="10470"/>
                  </a:lnTo>
                  <a:close/>
                </a:path>
              </a:pathLst>
            </a:custGeom>
            <a:solidFill>
              <a:srgbClr val="1DAB79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13;p29"/>
          <p:cNvSpPr/>
          <p:nvPr/>
        </p:nvSpPr>
        <p:spPr>
          <a:xfrm>
            <a:off x="678180" y="1053465"/>
            <a:ext cx="10814050" cy="167640"/>
          </a:xfrm>
          <a:custGeom>
            <a:avLst/>
            <a:gdLst/>
            <a:ahLst/>
            <a:cxnLst/>
            <a:rect l="l" t="t" r="r" b="b"/>
            <a:pathLst>
              <a:path w="18005425" h="120000">
                <a:moveTo>
                  <a:pt x="0" y="0"/>
                </a:moveTo>
                <a:lnTo>
                  <a:pt x="18004896" y="0"/>
                </a:lnTo>
              </a:path>
            </a:pathLst>
          </a:custGeom>
          <a:noFill/>
          <a:ln w="20925">
            <a:solidFill>
              <a:srgbClr val="00B17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5" name="Google Shape;412;p29"/>
          <p:cNvSpPr/>
          <p:nvPr/>
        </p:nvSpPr>
        <p:spPr>
          <a:xfrm>
            <a:off x="697230" y="547370"/>
            <a:ext cx="9072245" cy="4921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ctr">
            <a:spAutoFit/>
          </a:bodyPr>
          <a:lstStyle/>
          <a:p>
            <a:pPr marL="7620">
              <a:lnSpc>
                <a:spcPct val="100000"/>
              </a:lnSpc>
              <a:tabLst>
                <a:tab pos="0" algn="l"/>
              </a:tabLst>
            </a:pPr>
            <a:r>
              <a:rPr lang="ru-RU" altLang="ru-RU" sz="3200" b="1" strike="noStrike" spc="-1" dirty="0">
                <a:solidFill>
                  <a:srgbClr val="7B599A"/>
                </a:solidFill>
                <a:latin typeface="Trebuchet MS" panose="020B0603020202020204"/>
                <a:ea typeface="Trebuchet MS" panose="020B0603020202020204"/>
              </a:rPr>
              <a:t>Блокировка устройств</a:t>
            </a:r>
          </a:p>
        </p:txBody>
      </p:sp>
      <p:sp>
        <p:nvSpPr>
          <p:cNvPr id="313" name="Google Shape;236;p23"/>
          <p:cNvSpPr/>
          <p:nvPr/>
        </p:nvSpPr>
        <p:spPr>
          <a:xfrm>
            <a:off x="1080360" y="6103440"/>
            <a:ext cx="781200" cy="441720"/>
          </a:xfrm>
          <a:prstGeom prst="rect">
            <a:avLst/>
          </a:prstGeom>
          <a:blipFill rotWithShape="0">
            <a:blip r:embed="rId2"/>
            <a:srcRect/>
            <a:stretch>
              <a:fillRect/>
            </a:stretch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4" name="Google Shape;237;p23"/>
          <p:cNvSpPr/>
          <p:nvPr/>
        </p:nvSpPr>
        <p:spPr>
          <a:xfrm>
            <a:off x="633960" y="6108840"/>
            <a:ext cx="352800" cy="399600"/>
          </a:xfrm>
          <a:custGeom>
            <a:avLst/>
            <a:gdLst/>
            <a:ahLst/>
            <a:cxnLst/>
            <a:rect l="l" t="t" r="r" b="b"/>
            <a:pathLst>
              <a:path w="353059" h="400050">
                <a:moveTo>
                  <a:pt x="49593" y="303655"/>
                </a:moveTo>
                <a:lnTo>
                  <a:pt x="34627" y="303655"/>
                </a:lnTo>
                <a:lnTo>
                  <a:pt x="157670" y="374857"/>
                </a:lnTo>
                <a:lnTo>
                  <a:pt x="156979" y="376951"/>
                </a:lnTo>
                <a:lnTo>
                  <a:pt x="156613" y="379046"/>
                </a:lnTo>
                <a:lnTo>
                  <a:pt x="157296" y="386375"/>
                </a:lnTo>
                <a:lnTo>
                  <a:pt x="164845" y="396846"/>
                </a:lnTo>
                <a:lnTo>
                  <a:pt x="179386" y="399987"/>
                </a:lnTo>
                <a:lnTo>
                  <a:pt x="191365" y="393705"/>
                </a:lnTo>
                <a:lnTo>
                  <a:pt x="192977" y="389516"/>
                </a:lnTo>
                <a:lnTo>
                  <a:pt x="171439" y="389516"/>
                </a:lnTo>
                <a:lnTo>
                  <a:pt x="167408" y="386375"/>
                </a:lnTo>
                <a:lnTo>
                  <a:pt x="167408" y="375904"/>
                </a:lnTo>
                <a:lnTo>
                  <a:pt x="171439" y="371716"/>
                </a:lnTo>
                <a:lnTo>
                  <a:pt x="200564" y="371716"/>
                </a:lnTo>
                <a:lnTo>
                  <a:pt x="207788" y="367528"/>
                </a:lnTo>
                <a:lnTo>
                  <a:pt x="161513" y="367528"/>
                </a:lnTo>
                <a:lnTo>
                  <a:pt x="49593" y="303655"/>
                </a:lnTo>
                <a:close/>
                <a:moveTo>
                  <a:pt x="200564" y="371716"/>
                </a:moveTo>
                <a:lnTo>
                  <a:pt x="181376" y="371716"/>
                </a:lnTo>
                <a:lnTo>
                  <a:pt x="185407" y="375904"/>
                </a:lnTo>
                <a:lnTo>
                  <a:pt x="185407" y="386375"/>
                </a:lnTo>
                <a:lnTo>
                  <a:pt x="181376" y="389516"/>
                </a:lnTo>
                <a:lnTo>
                  <a:pt x="192977" y="389516"/>
                </a:lnTo>
                <a:lnTo>
                  <a:pt x="196203" y="381140"/>
                </a:lnTo>
                <a:lnTo>
                  <a:pt x="196203" y="379046"/>
                </a:lnTo>
                <a:lnTo>
                  <a:pt x="195836" y="376951"/>
                </a:lnTo>
                <a:lnTo>
                  <a:pt x="195145" y="374857"/>
                </a:lnTo>
                <a:lnTo>
                  <a:pt x="200564" y="371716"/>
                </a:lnTo>
                <a:close/>
                <a:moveTo>
                  <a:pt x="122032" y="296326"/>
                </a:moveTo>
                <a:lnTo>
                  <a:pt x="38867" y="296326"/>
                </a:lnTo>
                <a:lnTo>
                  <a:pt x="156633" y="306796"/>
                </a:lnTo>
                <a:lnTo>
                  <a:pt x="157534" y="315173"/>
                </a:lnTo>
                <a:lnTo>
                  <a:pt x="164068" y="322503"/>
                </a:lnTo>
                <a:lnTo>
                  <a:pt x="172507" y="324597"/>
                </a:lnTo>
                <a:lnTo>
                  <a:pt x="172539" y="361245"/>
                </a:lnTo>
                <a:lnTo>
                  <a:pt x="168183" y="362292"/>
                </a:lnTo>
                <a:lnTo>
                  <a:pt x="164330" y="364386"/>
                </a:lnTo>
                <a:lnTo>
                  <a:pt x="161513" y="367528"/>
                </a:lnTo>
                <a:lnTo>
                  <a:pt x="191292" y="367528"/>
                </a:lnTo>
                <a:lnTo>
                  <a:pt x="188475" y="364386"/>
                </a:lnTo>
                <a:lnTo>
                  <a:pt x="184612" y="362292"/>
                </a:lnTo>
                <a:lnTo>
                  <a:pt x="180235" y="361245"/>
                </a:lnTo>
                <a:lnTo>
                  <a:pt x="180193" y="324597"/>
                </a:lnTo>
                <a:lnTo>
                  <a:pt x="188632" y="322503"/>
                </a:lnTo>
                <a:lnTo>
                  <a:pt x="195145" y="315173"/>
                </a:lnTo>
                <a:lnTo>
                  <a:pt x="195255" y="314126"/>
                </a:lnTo>
                <a:lnTo>
                  <a:pt x="171356" y="314126"/>
                </a:lnTo>
                <a:lnTo>
                  <a:pt x="167314" y="309938"/>
                </a:lnTo>
                <a:lnTo>
                  <a:pt x="167314" y="299467"/>
                </a:lnTo>
                <a:lnTo>
                  <a:pt x="157325" y="299467"/>
                </a:lnTo>
                <a:lnTo>
                  <a:pt x="122032" y="296326"/>
                </a:lnTo>
                <a:close/>
                <a:moveTo>
                  <a:pt x="324859" y="296326"/>
                </a:moveTo>
                <a:lnTo>
                  <a:pt x="313979" y="296326"/>
                </a:lnTo>
                <a:lnTo>
                  <a:pt x="314105" y="297373"/>
                </a:lnTo>
                <a:lnTo>
                  <a:pt x="191292" y="367528"/>
                </a:lnTo>
                <a:lnTo>
                  <a:pt x="207788" y="367528"/>
                </a:lnTo>
                <a:lnTo>
                  <a:pt x="317958" y="303655"/>
                </a:lnTo>
                <a:lnTo>
                  <a:pt x="347816" y="303655"/>
                </a:lnTo>
                <a:lnTo>
                  <a:pt x="349303" y="299467"/>
                </a:lnTo>
                <a:lnTo>
                  <a:pt x="327874" y="299467"/>
                </a:lnTo>
                <a:lnTo>
                  <a:pt x="324859" y="296326"/>
                </a:lnTo>
                <a:close/>
                <a:moveTo>
                  <a:pt x="194501" y="296326"/>
                </a:moveTo>
                <a:lnTo>
                  <a:pt x="181292" y="296326"/>
                </a:lnTo>
                <a:lnTo>
                  <a:pt x="185324" y="299467"/>
                </a:lnTo>
                <a:lnTo>
                  <a:pt x="185324" y="309938"/>
                </a:lnTo>
                <a:lnTo>
                  <a:pt x="181292" y="314126"/>
                </a:lnTo>
                <a:lnTo>
                  <a:pt x="195255" y="314126"/>
                </a:lnTo>
                <a:lnTo>
                  <a:pt x="196025" y="306796"/>
                </a:lnTo>
                <a:lnTo>
                  <a:pt x="278447" y="299467"/>
                </a:lnTo>
                <a:lnTo>
                  <a:pt x="195302" y="299467"/>
                </a:lnTo>
                <a:lnTo>
                  <a:pt x="194501" y="296326"/>
                </a:lnTo>
                <a:close/>
                <a:moveTo>
                  <a:pt x="25726" y="90049"/>
                </a:moveTo>
                <a:lnTo>
                  <a:pt x="16811" y="90049"/>
                </a:lnTo>
                <a:lnTo>
                  <a:pt x="4837" y="97379"/>
                </a:lnTo>
                <a:lnTo>
                  <a:pt x="0" y="109944"/>
                </a:lnTo>
                <a:lnTo>
                  <a:pt x="0" y="119368"/>
                </a:lnTo>
                <a:lnTo>
                  <a:pt x="6847" y="127744"/>
                </a:lnTo>
                <a:lnTo>
                  <a:pt x="15926" y="129838"/>
                </a:lnTo>
                <a:lnTo>
                  <a:pt x="13928" y="271195"/>
                </a:lnTo>
                <a:lnTo>
                  <a:pt x="4095" y="278525"/>
                </a:lnTo>
                <a:lnTo>
                  <a:pt x="399" y="293184"/>
                </a:lnTo>
                <a:lnTo>
                  <a:pt x="7001" y="305749"/>
                </a:lnTo>
                <a:lnTo>
                  <a:pt x="19967" y="309938"/>
                </a:lnTo>
                <a:lnTo>
                  <a:pt x="25779" y="309938"/>
                </a:lnTo>
                <a:lnTo>
                  <a:pt x="31004" y="307844"/>
                </a:lnTo>
                <a:lnTo>
                  <a:pt x="34627" y="303655"/>
                </a:lnTo>
                <a:lnTo>
                  <a:pt x="49593" y="303655"/>
                </a:lnTo>
                <a:lnTo>
                  <a:pt x="42254" y="299467"/>
                </a:lnTo>
                <a:lnTo>
                  <a:pt x="15004" y="299467"/>
                </a:lnTo>
                <a:lnTo>
                  <a:pt x="10973" y="295278"/>
                </a:lnTo>
                <a:lnTo>
                  <a:pt x="10973" y="284808"/>
                </a:lnTo>
                <a:lnTo>
                  <a:pt x="15004" y="281666"/>
                </a:lnTo>
                <a:lnTo>
                  <a:pt x="38532" y="281666"/>
                </a:lnTo>
                <a:lnTo>
                  <a:pt x="36491" y="278525"/>
                </a:lnTo>
                <a:lnTo>
                  <a:pt x="32470" y="275384"/>
                </a:lnTo>
                <a:lnTo>
                  <a:pt x="34686" y="271195"/>
                </a:lnTo>
                <a:lnTo>
                  <a:pt x="23664" y="271195"/>
                </a:lnTo>
                <a:lnTo>
                  <a:pt x="23664" y="129838"/>
                </a:lnTo>
                <a:lnTo>
                  <a:pt x="27643" y="128791"/>
                </a:lnTo>
                <a:lnTo>
                  <a:pt x="31182" y="126697"/>
                </a:lnTo>
                <a:lnTo>
                  <a:pt x="33915" y="123556"/>
                </a:lnTo>
                <a:lnTo>
                  <a:pt x="47776" y="123556"/>
                </a:lnTo>
                <a:lnTo>
                  <a:pt x="41355" y="119368"/>
                </a:lnTo>
                <a:lnTo>
                  <a:pt x="14826" y="119368"/>
                </a:lnTo>
                <a:lnTo>
                  <a:pt x="10795" y="115179"/>
                </a:lnTo>
                <a:lnTo>
                  <a:pt x="10795" y="104708"/>
                </a:lnTo>
                <a:lnTo>
                  <a:pt x="14826" y="101567"/>
                </a:lnTo>
                <a:lnTo>
                  <a:pt x="42160" y="101567"/>
                </a:lnTo>
                <a:lnTo>
                  <a:pt x="49393" y="97379"/>
                </a:lnTo>
                <a:lnTo>
                  <a:pt x="34669" y="97379"/>
                </a:lnTo>
                <a:lnTo>
                  <a:pt x="31046" y="93190"/>
                </a:lnTo>
                <a:lnTo>
                  <a:pt x="25726" y="90049"/>
                </a:lnTo>
                <a:close/>
                <a:moveTo>
                  <a:pt x="347816" y="303655"/>
                </a:moveTo>
                <a:lnTo>
                  <a:pt x="317958" y="303655"/>
                </a:lnTo>
                <a:lnTo>
                  <a:pt x="321592" y="307844"/>
                </a:lnTo>
                <a:lnTo>
                  <a:pt x="326921" y="309938"/>
                </a:lnTo>
                <a:lnTo>
                  <a:pt x="335846" y="309938"/>
                </a:lnTo>
                <a:lnTo>
                  <a:pt x="347816" y="303655"/>
                </a:lnTo>
                <a:close/>
                <a:moveTo>
                  <a:pt x="38532" y="281666"/>
                </a:moveTo>
                <a:lnTo>
                  <a:pt x="24941" y="281666"/>
                </a:lnTo>
                <a:lnTo>
                  <a:pt x="28972" y="284808"/>
                </a:lnTo>
                <a:lnTo>
                  <a:pt x="28972" y="295278"/>
                </a:lnTo>
                <a:lnTo>
                  <a:pt x="24941" y="299467"/>
                </a:lnTo>
                <a:lnTo>
                  <a:pt x="42254" y="299467"/>
                </a:lnTo>
                <a:lnTo>
                  <a:pt x="38585" y="297373"/>
                </a:lnTo>
                <a:lnTo>
                  <a:pt x="38689" y="296326"/>
                </a:lnTo>
                <a:lnTo>
                  <a:pt x="122032" y="296326"/>
                </a:lnTo>
                <a:lnTo>
                  <a:pt x="39684" y="288996"/>
                </a:lnTo>
                <a:lnTo>
                  <a:pt x="39213" y="282713"/>
                </a:lnTo>
                <a:lnTo>
                  <a:pt x="38532" y="281666"/>
                </a:lnTo>
                <a:close/>
                <a:moveTo>
                  <a:pt x="106255" y="175910"/>
                </a:moveTo>
                <a:lnTo>
                  <a:pt x="97169" y="175910"/>
                </a:lnTo>
                <a:lnTo>
                  <a:pt x="163293" y="290043"/>
                </a:lnTo>
                <a:lnTo>
                  <a:pt x="160497" y="292137"/>
                </a:lnTo>
                <a:lnTo>
                  <a:pt x="158403" y="295278"/>
                </a:lnTo>
                <a:lnTo>
                  <a:pt x="157325" y="299467"/>
                </a:lnTo>
                <a:lnTo>
                  <a:pt x="167314" y="299467"/>
                </a:lnTo>
                <a:lnTo>
                  <a:pt x="171356" y="296326"/>
                </a:lnTo>
                <a:lnTo>
                  <a:pt x="194501" y="296326"/>
                </a:lnTo>
                <a:lnTo>
                  <a:pt x="194234" y="295278"/>
                </a:lnTo>
                <a:lnTo>
                  <a:pt x="192140" y="292137"/>
                </a:lnTo>
                <a:lnTo>
                  <a:pt x="189365" y="290043"/>
                </a:lnTo>
                <a:lnTo>
                  <a:pt x="191792" y="285855"/>
                </a:lnTo>
                <a:lnTo>
                  <a:pt x="169931" y="285855"/>
                </a:lnTo>
                <a:lnTo>
                  <a:pt x="106255" y="175910"/>
                </a:lnTo>
                <a:close/>
                <a:moveTo>
                  <a:pt x="276581" y="175910"/>
                </a:moveTo>
                <a:lnTo>
                  <a:pt x="267562" y="175910"/>
                </a:lnTo>
                <a:lnTo>
                  <a:pt x="320356" y="275384"/>
                </a:lnTo>
                <a:lnTo>
                  <a:pt x="316482" y="278525"/>
                </a:lnTo>
                <a:lnTo>
                  <a:pt x="313822" y="282713"/>
                </a:lnTo>
                <a:lnTo>
                  <a:pt x="313194" y="287949"/>
                </a:lnTo>
                <a:lnTo>
                  <a:pt x="195302" y="299467"/>
                </a:lnTo>
                <a:lnTo>
                  <a:pt x="278447" y="299467"/>
                </a:lnTo>
                <a:lnTo>
                  <a:pt x="313770" y="296326"/>
                </a:lnTo>
                <a:lnTo>
                  <a:pt x="324859" y="296326"/>
                </a:lnTo>
                <a:lnTo>
                  <a:pt x="323854" y="295278"/>
                </a:lnTo>
                <a:lnTo>
                  <a:pt x="323854" y="285855"/>
                </a:lnTo>
                <a:lnTo>
                  <a:pt x="327874" y="281666"/>
                </a:lnTo>
                <a:lnTo>
                  <a:pt x="352648" y="281666"/>
                </a:lnTo>
                <a:lnTo>
                  <a:pt x="352648" y="280619"/>
                </a:lnTo>
                <a:lnTo>
                  <a:pt x="345800" y="273290"/>
                </a:lnTo>
                <a:lnTo>
                  <a:pt x="336712" y="271195"/>
                </a:lnTo>
                <a:lnTo>
                  <a:pt x="327152" y="271195"/>
                </a:lnTo>
                <a:lnTo>
                  <a:pt x="276581" y="175910"/>
                </a:lnTo>
                <a:close/>
                <a:moveTo>
                  <a:pt x="352648" y="281666"/>
                </a:moveTo>
                <a:lnTo>
                  <a:pt x="337822" y="281666"/>
                </a:lnTo>
                <a:lnTo>
                  <a:pt x="341853" y="285855"/>
                </a:lnTo>
                <a:lnTo>
                  <a:pt x="341853" y="295278"/>
                </a:lnTo>
                <a:lnTo>
                  <a:pt x="337822" y="299467"/>
                </a:lnTo>
                <a:lnTo>
                  <a:pt x="349303" y="299467"/>
                </a:lnTo>
                <a:lnTo>
                  <a:pt x="352648" y="290043"/>
                </a:lnTo>
                <a:lnTo>
                  <a:pt x="352648" y="281666"/>
                </a:lnTo>
                <a:close/>
                <a:moveTo>
                  <a:pt x="178560" y="284808"/>
                </a:moveTo>
                <a:lnTo>
                  <a:pt x="174088" y="284808"/>
                </a:lnTo>
                <a:lnTo>
                  <a:pt x="171942" y="285855"/>
                </a:lnTo>
                <a:lnTo>
                  <a:pt x="180696" y="285855"/>
                </a:lnTo>
                <a:lnTo>
                  <a:pt x="178560" y="284808"/>
                </a:lnTo>
                <a:close/>
                <a:moveTo>
                  <a:pt x="252861" y="160204"/>
                </a:moveTo>
                <a:lnTo>
                  <a:pt x="242442" y="160204"/>
                </a:lnTo>
                <a:lnTo>
                  <a:pt x="243301" y="164392"/>
                </a:lnTo>
                <a:lnTo>
                  <a:pt x="245605" y="168581"/>
                </a:lnTo>
                <a:lnTo>
                  <a:pt x="248830" y="171722"/>
                </a:lnTo>
                <a:lnTo>
                  <a:pt x="182696" y="285855"/>
                </a:lnTo>
                <a:lnTo>
                  <a:pt x="191792" y="285855"/>
                </a:lnTo>
                <a:lnTo>
                  <a:pt x="255479" y="175910"/>
                </a:lnTo>
                <a:lnTo>
                  <a:pt x="276581" y="175910"/>
                </a:lnTo>
                <a:lnTo>
                  <a:pt x="274358" y="171722"/>
                </a:lnTo>
                <a:lnTo>
                  <a:pt x="278818" y="168581"/>
                </a:lnTo>
                <a:lnTo>
                  <a:pt x="280521" y="165439"/>
                </a:lnTo>
                <a:lnTo>
                  <a:pt x="256892" y="165439"/>
                </a:lnTo>
                <a:lnTo>
                  <a:pt x="252861" y="161251"/>
                </a:lnTo>
                <a:lnTo>
                  <a:pt x="252861" y="160204"/>
                </a:lnTo>
                <a:close/>
                <a:moveTo>
                  <a:pt x="47776" y="123556"/>
                </a:moveTo>
                <a:lnTo>
                  <a:pt x="33915" y="123556"/>
                </a:lnTo>
                <a:lnTo>
                  <a:pt x="72427" y="149733"/>
                </a:lnTo>
                <a:lnTo>
                  <a:pt x="71495" y="151827"/>
                </a:lnTo>
                <a:lnTo>
                  <a:pt x="70982" y="153922"/>
                </a:lnTo>
                <a:lnTo>
                  <a:pt x="70982" y="163345"/>
                </a:lnTo>
                <a:lnTo>
                  <a:pt x="73840" y="168581"/>
                </a:lnTo>
                <a:lnTo>
                  <a:pt x="78301" y="171722"/>
                </a:lnTo>
                <a:lnTo>
                  <a:pt x="25664" y="271195"/>
                </a:lnTo>
                <a:lnTo>
                  <a:pt x="34686" y="271195"/>
                </a:lnTo>
                <a:lnTo>
                  <a:pt x="85096" y="175910"/>
                </a:lnTo>
                <a:lnTo>
                  <a:pt x="106255" y="175910"/>
                </a:lnTo>
                <a:lnTo>
                  <a:pt x="103829" y="171722"/>
                </a:lnTo>
                <a:lnTo>
                  <a:pt x="107054" y="168581"/>
                </a:lnTo>
                <a:lnTo>
                  <a:pt x="108766" y="165439"/>
                </a:lnTo>
                <a:lnTo>
                  <a:pt x="85819" y="165439"/>
                </a:lnTo>
                <a:lnTo>
                  <a:pt x="81788" y="161251"/>
                </a:lnTo>
                <a:lnTo>
                  <a:pt x="81788" y="151827"/>
                </a:lnTo>
                <a:lnTo>
                  <a:pt x="85819" y="147639"/>
                </a:lnTo>
                <a:lnTo>
                  <a:pt x="108865" y="147639"/>
                </a:lnTo>
                <a:lnTo>
                  <a:pt x="107295" y="144498"/>
                </a:lnTo>
                <a:lnTo>
                  <a:pt x="104352" y="142404"/>
                </a:lnTo>
                <a:lnTo>
                  <a:pt x="76667" y="142404"/>
                </a:lnTo>
                <a:lnTo>
                  <a:pt x="47776" y="123556"/>
                </a:lnTo>
                <a:close/>
                <a:moveTo>
                  <a:pt x="345906" y="123556"/>
                </a:moveTo>
                <a:lnTo>
                  <a:pt x="318712" y="123556"/>
                </a:lnTo>
                <a:lnTo>
                  <a:pt x="321445" y="126697"/>
                </a:lnTo>
                <a:lnTo>
                  <a:pt x="325005" y="128791"/>
                </a:lnTo>
                <a:lnTo>
                  <a:pt x="328995" y="129838"/>
                </a:lnTo>
                <a:lnTo>
                  <a:pt x="328995" y="271195"/>
                </a:lnTo>
                <a:lnTo>
                  <a:pt x="336712" y="271195"/>
                </a:lnTo>
                <a:lnTo>
                  <a:pt x="338869" y="128791"/>
                </a:lnTo>
                <a:lnTo>
                  <a:pt x="345906" y="123556"/>
                </a:lnTo>
                <a:close/>
                <a:moveTo>
                  <a:pt x="95169" y="175910"/>
                </a:moveTo>
                <a:lnTo>
                  <a:pt x="86908" y="175910"/>
                </a:lnTo>
                <a:lnTo>
                  <a:pt x="88803" y="176957"/>
                </a:lnTo>
                <a:lnTo>
                  <a:pt x="93023" y="176957"/>
                </a:lnTo>
                <a:lnTo>
                  <a:pt x="95169" y="175910"/>
                </a:lnTo>
                <a:close/>
                <a:moveTo>
                  <a:pt x="265761" y="175910"/>
                </a:moveTo>
                <a:lnTo>
                  <a:pt x="257489" y="175910"/>
                </a:lnTo>
                <a:lnTo>
                  <a:pt x="259636" y="176957"/>
                </a:lnTo>
                <a:lnTo>
                  <a:pt x="263845" y="176957"/>
                </a:lnTo>
                <a:lnTo>
                  <a:pt x="265761" y="175910"/>
                </a:lnTo>
                <a:close/>
                <a:moveTo>
                  <a:pt x="108865" y="147639"/>
                </a:moveTo>
                <a:lnTo>
                  <a:pt x="95756" y="147639"/>
                </a:lnTo>
                <a:lnTo>
                  <a:pt x="99787" y="151827"/>
                </a:lnTo>
                <a:lnTo>
                  <a:pt x="99787" y="161251"/>
                </a:lnTo>
                <a:lnTo>
                  <a:pt x="95756" y="165439"/>
                </a:lnTo>
                <a:lnTo>
                  <a:pt x="108766" y="165439"/>
                </a:lnTo>
                <a:lnTo>
                  <a:pt x="109336" y="164392"/>
                </a:lnTo>
                <a:lnTo>
                  <a:pt x="110206" y="160204"/>
                </a:lnTo>
                <a:lnTo>
                  <a:pt x="252861" y="160204"/>
                </a:lnTo>
                <a:lnTo>
                  <a:pt x="252861" y="152874"/>
                </a:lnTo>
                <a:lnTo>
                  <a:pt x="110206" y="152874"/>
                </a:lnTo>
                <a:lnTo>
                  <a:pt x="109389" y="148686"/>
                </a:lnTo>
                <a:lnTo>
                  <a:pt x="108865" y="147639"/>
                </a:lnTo>
                <a:close/>
                <a:moveTo>
                  <a:pt x="283310" y="147639"/>
                </a:moveTo>
                <a:lnTo>
                  <a:pt x="266829" y="147639"/>
                </a:lnTo>
                <a:lnTo>
                  <a:pt x="270860" y="151827"/>
                </a:lnTo>
                <a:lnTo>
                  <a:pt x="270860" y="161251"/>
                </a:lnTo>
                <a:lnTo>
                  <a:pt x="266829" y="165439"/>
                </a:lnTo>
                <a:lnTo>
                  <a:pt x="280521" y="165439"/>
                </a:lnTo>
                <a:lnTo>
                  <a:pt x="281656" y="163345"/>
                </a:lnTo>
                <a:lnTo>
                  <a:pt x="281656" y="153922"/>
                </a:lnTo>
                <a:lnTo>
                  <a:pt x="281153" y="151827"/>
                </a:lnTo>
                <a:lnTo>
                  <a:pt x="280232" y="149733"/>
                </a:lnTo>
                <a:lnTo>
                  <a:pt x="283310" y="147639"/>
                </a:lnTo>
                <a:close/>
                <a:moveTo>
                  <a:pt x="192584" y="38742"/>
                </a:moveTo>
                <a:lnTo>
                  <a:pt x="183418" y="38742"/>
                </a:lnTo>
                <a:lnTo>
                  <a:pt x="248306" y="142404"/>
                </a:lnTo>
                <a:lnTo>
                  <a:pt x="245364" y="144498"/>
                </a:lnTo>
                <a:lnTo>
                  <a:pt x="243249" y="148686"/>
                </a:lnTo>
                <a:lnTo>
                  <a:pt x="242442" y="152874"/>
                </a:lnTo>
                <a:lnTo>
                  <a:pt x="252861" y="152874"/>
                </a:lnTo>
                <a:lnTo>
                  <a:pt x="252861" y="151827"/>
                </a:lnTo>
                <a:lnTo>
                  <a:pt x="256892" y="147639"/>
                </a:lnTo>
                <a:lnTo>
                  <a:pt x="283310" y="147639"/>
                </a:lnTo>
                <a:lnTo>
                  <a:pt x="291006" y="142404"/>
                </a:lnTo>
                <a:lnTo>
                  <a:pt x="276002" y="142404"/>
                </a:lnTo>
                <a:lnTo>
                  <a:pt x="272410" y="139262"/>
                </a:lnTo>
                <a:lnTo>
                  <a:pt x="269908" y="138215"/>
                </a:lnTo>
                <a:lnTo>
                  <a:pt x="254840" y="138215"/>
                </a:lnTo>
                <a:lnTo>
                  <a:pt x="192584" y="38742"/>
                </a:lnTo>
                <a:close/>
                <a:moveTo>
                  <a:pt x="95641" y="137168"/>
                </a:moveTo>
                <a:lnTo>
                  <a:pt x="85253" y="137168"/>
                </a:lnTo>
                <a:lnTo>
                  <a:pt x="80259" y="139262"/>
                </a:lnTo>
                <a:lnTo>
                  <a:pt x="76667" y="142404"/>
                </a:lnTo>
                <a:lnTo>
                  <a:pt x="104352" y="142404"/>
                </a:lnTo>
                <a:lnTo>
                  <a:pt x="106980" y="138215"/>
                </a:lnTo>
                <a:lnTo>
                  <a:pt x="97829" y="138215"/>
                </a:lnTo>
                <a:lnTo>
                  <a:pt x="95641" y="137168"/>
                </a:lnTo>
                <a:close/>
                <a:moveTo>
                  <a:pt x="206003" y="32459"/>
                </a:moveTo>
                <a:lnTo>
                  <a:pt x="191292" y="32459"/>
                </a:lnTo>
                <a:lnTo>
                  <a:pt x="314105" y="103661"/>
                </a:lnTo>
                <a:lnTo>
                  <a:pt x="313425" y="105755"/>
                </a:lnTo>
                <a:lnTo>
                  <a:pt x="313048" y="107850"/>
                </a:lnTo>
                <a:lnTo>
                  <a:pt x="313048" y="113085"/>
                </a:lnTo>
                <a:lnTo>
                  <a:pt x="313561" y="115179"/>
                </a:lnTo>
                <a:lnTo>
                  <a:pt x="314482" y="117273"/>
                </a:lnTo>
                <a:lnTo>
                  <a:pt x="276002" y="142404"/>
                </a:lnTo>
                <a:lnTo>
                  <a:pt x="291006" y="142404"/>
                </a:lnTo>
                <a:lnTo>
                  <a:pt x="318712" y="123556"/>
                </a:lnTo>
                <a:lnTo>
                  <a:pt x="345906" y="123556"/>
                </a:lnTo>
                <a:lnTo>
                  <a:pt x="348721" y="121462"/>
                </a:lnTo>
                <a:lnTo>
                  <a:pt x="349250" y="119368"/>
                </a:lnTo>
                <a:lnTo>
                  <a:pt x="327874" y="119368"/>
                </a:lnTo>
                <a:lnTo>
                  <a:pt x="323854" y="115179"/>
                </a:lnTo>
                <a:lnTo>
                  <a:pt x="323854" y="105755"/>
                </a:lnTo>
                <a:lnTo>
                  <a:pt x="327874" y="101567"/>
                </a:lnTo>
                <a:lnTo>
                  <a:pt x="349422" y="101567"/>
                </a:lnTo>
                <a:lnTo>
                  <a:pt x="347019" y="97379"/>
                </a:lnTo>
                <a:lnTo>
                  <a:pt x="317979" y="97379"/>
                </a:lnTo>
                <a:lnTo>
                  <a:pt x="206003" y="32459"/>
                </a:lnTo>
                <a:close/>
                <a:moveTo>
                  <a:pt x="190423" y="33506"/>
                </a:moveTo>
                <a:lnTo>
                  <a:pt x="162382" y="33506"/>
                </a:lnTo>
                <a:lnTo>
                  <a:pt x="162853" y="34553"/>
                </a:lnTo>
                <a:lnTo>
                  <a:pt x="97829" y="138215"/>
                </a:lnTo>
                <a:lnTo>
                  <a:pt x="106980" y="138215"/>
                </a:lnTo>
                <a:lnTo>
                  <a:pt x="169387" y="38742"/>
                </a:lnTo>
                <a:lnTo>
                  <a:pt x="192584" y="38742"/>
                </a:lnTo>
                <a:lnTo>
                  <a:pt x="189962" y="34553"/>
                </a:lnTo>
                <a:lnTo>
                  <a:pt x="190423" y="33506"/>
                </a:lnTo>
                <a:close/>
                <a:moveTo>
                  <a:pt x="267405" y="137168"/>
                </a:moveTo>
                <a:lnTo>
                  <a:pt x="257028" y="137168"/>
                </a:lnTo>
                <a:lnTo>
                  <a:pt x="254840" y="138215"/>
                </a:lnTo>
                <a:lnTo>
                  <a:pt x="269908" y="138215"/>
                </a:lnTo>
                <a:lnTo>
                  <a:pt x="267405" y="137168"/>
                </a:lnTo>
                <a:close/>
                <a:moveTo>
                  <a:pt x="42160" y="101567"/>
                </a:moveTo>
                <a:lnTo>
                  <a:pt x="24763" y="101567"/>
                </a:lnTo>
                <a:lnTo>
                  <a:pt x="28794" y="104708"/>
                </a:lnTo>
                <a:lnTo>
                  <a:pt x="28794" y="115179"/>
                </a:lnTo>
                <a:lnTo>
                  <a:pt x="24763" y="119368"/>
                </a:lnTo>
                <a:lnTo>
                  <a:pt x="41355" y="119368"/>
                </a:lnTo>
                <a:lnTo>
                  <a:pt x="38145" y="117273"/>
                </a:lnTo>
                <a:lnTo>
                  <a:pt x="39077" y="115179"/>
                </a:lnTo>
                <a:lnTo>
                  <a:pt x="39590" y="113085"/>
                </a:lnTo>
                <a:lnTo>
                  <a:pt x="39590" y="107850"/>
                </a:lnTo>
                <a:lnTo>
                  <a:pt x="39223" y="105755"/>
                </a:lnTo>
                <a:lnTo>
                  <a:pt x="38543" y="103661"/>
                </a:lnTo>
                <a:lnTo>
                  <a:pt x="42160" y="101567"/>
                </a:lnTo>
                <a:close/>
                <a:moveTo>
                  <a:pt x="349422" y="101567"/>
                </a:moveTo>
                <a:lnTo>
                  <a:pt x="337822" y="101567"/>
                </a:lnTo>
                <a:lnTo>
                  <a:pt x="341853" y="105755"/>
                </a:lnTo>
                <a:lnTo>
                  <a:pt x="341853" y="115179"/>
                </a:lnTo>
                <a:lnTo>
                  <a:pt x="337822" y="119368"/>
                </a:lnTo>
                <a:lnTo>
                  <a:pt x="349250" y="119368"/>
                </a:lnTo>
                <a:lnTo>
                  <a:pt x="352424" y="106803"/>
                </a:lnTo>
                <a:lnTo>
                  <a:pt x="349422" y="101567"/>
                </a:lnTo>
                <a:close/>
                <a:moveTo>
                  <a:pt x="173432" y="0"/>
                </a:moveTo>
                <a:lnTo>
                  <a:pt x="161453" y="7329"/>
                </a:lnTo>
                <a:lnTo>
                  <a:pt x="156613" y="19894"/>
                </a:lnTo>
                <a:lnTo>
                  <a:pt x="156613" y="21988"/>
                </a:lnTo>
                <a:lnTo>
                  <a:pt x="156979" y="24083"/>
                </a:lnTo>
                <a:lnTo>
                  <a:pt x="157660" y="26177"/>
                </a:lnTo>
                <a:lnTo>
                  <a:pt x="34669" y="97379"/>
                </a:lnTo>
                <a:lnTo>
                  <a:pt x="49393" y="97379"/>
                </a:lnTo>
                <a:lnTo>
                  <a:pt x="161513" y="32459"/>
                </a:lnTo>
                <a:lnTo>
                  <a:pt x="206003" y="32459"/>
                </a:lnTo>
                <a:lnTo>
                  <a:pt x="198778" y="28271"/>
                </a:lnTo>
                <a:lnTo>
                  <a:pt x="171439" y="28271"/>
                </a:lnTo>
                <a:lnTo>
                  <a:pt x="167408" y="25130"/>
                </a:lnTo>
                <a:lnTo>
                  <a:pt x="167408" y="14659"/>
                </a:lnTo>
                <a:lnTo>
                  <a:pt x="171439" y="10470"/>
                </a:lnTo>
                <a:lnTo>
                  <a:pt x="192503" y="10470"/>
                </a:lnTo>
                <a:lnTo>
                  <a:pt x="187976" y="4188"/>
                </a:lnTo>
                <a:lnTo>
                  <a:pt x="173432" y="0"/>
                </a:lnTo>
                <a:close/>
                <a:moveTo>
                  <a:pt x="332848" y="90049"/>
                </a:moveTo>
                <a:lnTo>
                  <a:pt x="326932" y="90049"/>
                </a:lnTo>
                <a:lnTo>
                  <a:pt x="321613" y="93190"/>
                </a:lnTo>
                <a:lnTo>
                  <a:pt x="317979" y="97379"/>
                </a:lnTo>
                <a:lnTo>
                  <a:pt x="347019" y="97379"/>
                </a:lnTo>
                <a:lnTo>
                  <a:pt x="345818" y="95285"/>
                </a:lnTo>
                <a:lnTo>
                  <a:pt x="332848" y="90049"/>
                </a:lnTo>
                <a:close/>
                <a:moveTo>
                  <a:pt x="181240" y="38742"/>
                </a:moveTo>
                <a:lnTo>
                  <a:pt x="171565" y="38742"/>
                </a:lnTo>
                <a:lnTo>
                  <a:pt x="173931" y="39789"/>
                </a:lnTo>
                <a:lnTo>
                  <a:pt x="178884" y="39789"/>
                </a:lnTo>
                <a:lnTo>
                  <a:pt x="181240" y="38742"/>
                </a:lnTo>
                <a:close/>
                <a:moveTo>
                  <a:pt x="191292" y="32459"/>
                </a:moveTo>
                <a:lnTo>
                  <a:pt x="161513" y="32459"/>
                </a:lnTo>
                <a:lnTo>
                  <a:pt x="161932" y="33506"/>
                </a:lnTo>
                <a:lnTo>
                  <a:pt x="190873" y="33506"/>
                </a:lnTo>
                <a:lnTo>
                  <a:pt x="191292" y="32459"/>
                </a:lnTo>
                <a:close/>
                <a:moveTo>
                  <a:pt x="192503" y="10470"/>
                </a:moveTo>
                <a:lnTo>
                  <a:pt x="181376" y="10470"/>
                </a:lnTo>
                <a:lnTo>
                  <a:pt x="185407" y="14659"/>
                </a:lnTo>
                <a:lnTo>
                  <a:pt x="185407" y="25130"/>
                </a:lnTo>
                <a:lnTo>
                  <a:pt x="181376" y="28271"/>
                </a:lnTo>
                <a:lnTo>
                  <a:pt x="198778" y="28271"/>
                </a:lnTo>
                <a:lnTo>
                  <a:pt x="195166" y="26177"/>
                </a:lnTo>
                <a:lnTo>
                  <a:pt x="195836" y="24083"/>
                </a:lnTo>
                <a:lnTo>
                  <a:pt x="196203" y="21988"/>
                </a:lnTo>
                <a:lnTo>
                  <a:pt x="195520" y="14659"/>
                </a:lnTo>
                <a:lnTo>
                  <a:pt x="192503" y="10470"/>
                </a:lnTo>
                <a:close/>
              </a:path>
            </a:pathLst>
          </a:custGeom>
          <a:solidFill>
            <a:srgbClr val="1DAB7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6" name="Замещающее содержимое 15" descr="6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886800" y="1699200"/>
            <a:ext cx="3856548" cy="4078800"/>
          </a:xfrm>
          <a:prstGeom prst="rect">
            <a:avLst/>
          </a:prstGeom>
        </p:spPr>
      </p:pic>
      <p:sp>
        <p:nvSpPr>
          <p:cNvPr id="17" name="Текстовое поле 16"/>
          <p:cNvSpPr txBox="1"/>
          <p:nvPr/>
        </p:nvSpPr>
        <p:spPr>
          <a:xfrm>
            <a:off x="8832215" y="1256665"/>
            <a:ext cx="167259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1600" b="1">
                <a:latin typeface="Trebuchet MS" panose="020B0603020202020204" charset="0"/>
                <a:cs typeface="Trebuchet MS" panose="020B0603020202020204" charset="0"/>
              </a:rPr>
              <a:t>IPTV </a:t>
            </a:r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приставка</a:t>
            </a:r>
          </a:p>
        </p:txBody>
      </p:sp>
      <p:sp>
        <p:nvSpPr>
          <p:cNvPr id="18" name="Текстовое поле 17"/>
          <p:cNvSpPr txBox="1"/>
          <p:nvPr/>
        </p:nvSpPr>
        <p:spPr>
          <a:xfrm>
            <a:off x="7679055" y="3326130"/>
            <a:ext cx="127889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Запрос</a:t>
            </a:r>
            <a:b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</a:br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при</a:t>
            </a:r>
            <a:b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</a:br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включении</a:t>
            </a:r>
          </a:p>
        </p:txBody>
      </p:sp>
      <p:sp>
        <p:nvSpPr>
          <p:cNvPr id="19" name="Текстовое поле 18"/>
          <p:cNvSpPr txBox="1"/>
          <p:nvPr/>
        </p:nvSpPr>
        <p:spPr>
          <a:xfrm>
            <a:off x="10847705" y="3326130"/>
            <a:ext cx="1080135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Запрос</a:t>
            </a:r>
            <a:b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</a:br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каждые</a:t>
            </a:r>
            <a:b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</a:br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10 минут</a:t>
            </a:r>
          </a:p>
        </p:txBody>
      </p:sp>
      <p:sp>
        <p:nvSpPr>
          <p:cNvPr id="20" name="Текстовое поле 19"/>
          <p:cNvSpPr txBox="1"/>
          <p:nvPr/>
        </p:nvSpPr>
        <p:spPr>
          <a:xfrm>
            <a:off x="8543290" y="5949315"/>
            <a:ext cx="267589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Локальный сервер</a:t>
            </a:r>
            <a:b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</a:br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управления приставками</a:t>
            </a:r>
          </a:p>
        </p:txBody>
      </p:sp>
      <p:sp>
        <p:nvSpPr>
          <p:cNvPr id="21" name="Текстовое поле 20"/>
          <p:cNvSpPr txBox="1"/>
          <p:nvPr/>
        </p:nvSpPr>
        <p:spPr>
          <a:xfrm>
            <a:off x="39370" y="2059940"/>
            <a:ext cx="5662930" cy="3291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539750" algn="just">
              <a:lnSpc>
                <a:spcPct val="150000"/>
              </a:lnSpc>
            </a:pPr>
            <a:r>
              <a:rPr lang="ru-RU" sz="1600">
                <a:latin typeface="Trebuchet MS" panose="020B0603020202020204" charset="0"/>
                <a:cs typeface="Trebuchet MS" panose="020B0603020202020204" charset="0"/>
              </a:rPr>
              <a:t>При включении и далее каждые 10 минут, </a:t>
            </a:r>
          </a:p>
          <a:p>
            <a:pPr indent="539750" algn="just">
              <a:lnSpc>
                <a:spcPct val="150000"/>
              </a:lnSpc>
            </a:pPr>
            <a:r>
              <a:rPr lang="ru-RU" sz="1600">
                <a:latin typeface="Trebuchet MS" panose="020B0603020202020204" charset="0"/>
                <a:cs typeface="Trebuchet MS" panose="020B0603020202020204" charset="0"/>
              </a:rPr>
              <a:t>приставка посылает запрос о проверке статуса </a:t>
            </a:r>
          </a:p>
          <a:p>
            <a:pPr indent="539750" algn="just">
              <a:lnSpc>
                <a:spcPct val="150000"/>
              </a:lnSpc>
            </a:pPr>
            <a:r>
              <a:rPr lang="ru-RU" sz="1600">
                <a:latin typeface="Trebuchet MS" panose="020B0603020202020204" charset="0"/>
                <a:cs typeface="Trebuchet MS" panose="020B0603020202020204" charset="0"/>
              </a:rPr>
              <a:t>на сервер.</a:t>
            </a:r>
          </a:p>
          <a:p>
            <a:pPr indent="539750" algn="just">
              <a:lnSpc>
                <a:spcPct val="150000"/>
              </a:lnSpc>
            </a:pPr>
            <a:r>
              <a:rPr lang="ru-RU" sz="1600">
                <a:latin typeface="Trebuchet MS" panose="020B0603020202020204" charset="0"/>
                <a:cs typeface="Trebuchet MS" panose="020B0603020202020204" charset="0"/>
              </a:rPr>
              <a:t>Сервер сверяет данные приставки (</a:t>
            </a:r>
            <a:r>
              <a:rPr lang="en-US" sz="1600">
                <a:latin typeface="Trebuchet MS" panose="020B0603020202020204" charset="0"/>
                <a:cs typeface="Trebuchet MS" panose="020B0603020202020204" charset="0"/>
              </a:rPr>
              <a:t>IP, MAC, S/N)</a:t>
            </a:r>
            <a:r>
              <a:rPr lang="ru-RU" sz="1600">
                <a:latin typeface="Trebuchet MS" panose="020B0603020202020204" charset="0"/>
                <a:cs typeface="Trebuchet MS" panose="020B0603020202020204" charset="0"/>
              </a:rPr>
              <a:t> </a:t>
            </a:r>
          </a:p>
          <a:p>
            <a:pPr indent="539750" algn="just">
              <a:lnSpc>
                <a:spcPct val="150000"/>
              </a:lnSpc>
            </a:pPr>
            <a:r>
              <a:rPr lang="ru-RU" sz="1600">
                <a:latin typeface="Trebuchet MS" panose="020B0603020202020204" charset="0"/>
                <a:cs typeface="Trebuchet MS" panose="020B0603020202020204" charset="0"/>
              </a:rPr>
              <a:t>с базой данных </a:t>
            </a:r>
            <a:r>
              <a:rPr lang="en-US" altLang="ru-RU" sz="1600">
                <a:latin typeface="Trebuchet MS" panose="020B0603020202020204" charset="0"/>
                <a:cs typeface="Trebuchet MS" panose="020B0603020202020204" charset="0"/>
              </a:rPr>
              <a:t>Vermax Update</a:t>
            </a:r>
            <a:r>
              <a:rPr lang="ru-RU" sz="1600">
                <a:latin typeface="Trebuchet MS" panose="020B0603020202020204" charset="0"/>
                <a:cs typeface="Trebuchet MS" panose="020B0603020202020204" charset="0"/>
              </a:rPr>
              <a:t> и возвращает ответ.</a:t>
            </a:r>
            <a:br>
              <a:rPr lang="ru-RU" sz="1600">
                <a:latin typeface="Trebuchet MS" panose="020B0603020202020204" charset="0"/>
                <a:cs typeface="Trebuchet MS" panose="020B0603020202020204" charset="0"/>
              </a:rPr>
            </a:br>
            <a:endParaRPr lang="ru-RU" sz="1600">
              <a:latin typeface="Trebuchet MS" panose="020B0603020202020204" charset="0"/>
              <a:cs typeface="Trebuchet MS" panose="020B0603020202020204" charset="0"/>
            </a:endParaRPr>
          </a:p>
          <a:p>
            <a:pPr indent="539750" algn="just">
              <a:lnSpc>
                <a:spcPct val="150000"/>
              </a:lnSpc>
            </a:pPr>
            <a:r>
              <a:rPr lang="ru-RU" sz="1600">
                <a:latin typeface="Trebuchet MS" panose="020B0603020202020204" charset="0"/>
                <a:cs typeface="Trebuchet MS" panose="020B0603020202020204" charset="0"/>
              </a:rPr>
              <a:t>В случае ответа</a:t>
            </a:r>
            <a:r>
              <a:rPr lang="ru-RU" altLang="en-US" sz="1600">
                <a:latin typeface="Trebuchet MS" panose="020B0603020202020204" charset="0"/>
                <a:cs typeface="Trebuchet MS" panose="020B0603020202020204" charset="0"/>
              </a:rPr>
              <a:t>, что </a:t>
            </a:r>
            <a:r>
              <a:rPr lang="ru-RU" sz="1600">
                <a:latin typeface="Trebuchet MS" panose="020B0603020202020204" charset="0"/>
                <a:cs typeface="Trebuchet MS" panose="020B0603020202020204" charset="0"/>
              </a:rPr>
              <a:t>блокировка отсутствует, </a:t>
            </a:r>
          </a:p>
          <a:p>
            <a:pPr indent="539750" algn="just">
              <a:lnSpc>
                <a:spcPct val="150000"/>
              </a:lnSpc>
            </a:pPr>
            <a:r>
              <a:rPr lang="ru-RU" sz="1600">
                <a:latin typeface="Trebuchet MS" panose="020B0603020202020204" charset="0"/>
                <a:cs typeface="Trebuchet MS" panose="020B0603020202020204" charset="0"/>
              </a:rPr>
              <a:t>приставка продолжает работать в штатном режиме.</a:t>
            </a:r>
          </a:p>
          <a:p>
            <a:endParaRPr lang="ru-RU" altLang="en-US" sz="1600">
              <a:latin typeface="Trebuchet MS" panose="020B0603020202020204" charset="0"/>
              <a:cs typeface="Trebuchet MS" panose="020B0603020202020204" charset="0"/>
            </a:endParaRPr>
          </a:p>
        </p:txBody>
      </p:sp>
      <p:sp>
        <p:nvSpPr>
          <p:cNvPr id="22" name="Текстовое поле 21"/>
          <p:cNvSpPr txBox="1"/>
          <p:nvPr/>
        </p:nvSpPr>
        <p:spPr>
          <a:xfrm>
            <a:off x="6526530" y="3573145"/>
            <a:ext cx="106108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en-US" sz="1200" b="1">
                <a:latin typeface="Trebuchet MS" panose="020B0603020202020204" charset="0"/>
                <a:cs typeface="Trebuchet MS" panose="020B0603020202020204" charset="0"/>
              </a:rPr>
              <a:t>Блокировка</a:t>
            </a:r>
            <a:br>
              <a:rPr lang="ru-RU" altLang="en-US" sz="1200" b="1">
                <a:latin typeface="Trebuchet MS" panose="020B0603020202020204" charset="0"/>
                <a:cs typeface="Trebuchet MS" panose="020B0603020202020204" charset="0"/>
              </a:rPr>
            </a:br>
            <a:r>
              <a:rPr lang="ru-RU" altLang="en-US" sz="1200" b="1">
                <a:latin typeface="Trebuchet MS" panose="020B0603020202020204" charset="0"/>
                <a:cs typeface="Trebuchet MS" panose="020B0603020202020204" charset="0"/>
              </a:rPr>
              <a:t>отсутствует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10634303" y="302220"/>
            <a:ext cx="1261897" cy="441720"/>
            <a:chOff x="10634303" y="302220"/>
            <a:chExt cx="1261897" cy="441720"/>
          </a:xfrm>
        </p:grpSpPr>
        <p:sp>
          <p:nvSpPr>
            <p:cNvPr id="14" name="Google Shape;105;p16"/>
            <p:cNvSpPr/>
            <p:nvPr/>
          </p:nvSpPr>
          <p:spPr>
            <a:xfrm>
              <a:off x="11115000" y="302220"/>
              <a:ext cx="781200" cy="441720"/>
            </a:xfrm>
            <a:prstGeom prst="rect">
              <a:avLst/>
            </a:prstGeom>
            <a:blipFill rotWithShape="0">
              <a:blip r:embed="rId2"/>
              <a:srcRect/>
              <a:stretch>
                <a:fillRect/>
              </a:stretch>
            </a:blip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" name="Google Shape;106;p16"/>
            <p:cNvSpPr/>
            <p:nvPr/>
          </p:nvSpPr>
          <p:spPr>
            <a:xfrm>
              <a:off x="10634303" y="302220"/>
              <a:ext cx="352800" cy="399600"/>
            </a:xfrm>
            <a:custGeom>
              <a:avLst/>
              <a:gdLst/>
              <a:ahLst/>
              <a:cxnLst/>
              <a:rect l="l" t="t" r="r" b="b"/>
              <a:pathLst>
                <a:path w="353059" h="400050">
                  <a:moveTo>
                    <a:pt x="49593" y="303655"/>
                  </a:moveTo>
                  <a:lnTo>
                    <a:pt x="34627" y="303655"/>
                  </a:lnTo>
                  <a:lnTo>
                    <a:pt x="157670" y="374857"/>
                  </a:lnTo>
                  <a:lnTo>
                    <a:pt x="156979" y="376951"/>
                  </a:lnTo>
                  <a:lnTo>
                    <a:pt x="156613" y="379046"/>
                  </a:lnTo>
                  <a:lnTo>
                    <a:pt x="157296" y="386375"/>
                  </a:lnTo>
                  <a:lnTo>
                    <a:pt x="164845" y="396846"/>
                  </a:lnTo>
                  <a:lnTo>
                    <a:pt x="179386" y="399987"/>
                  </a:lnTo>
                  <a:lnTo>
                    <a:pt x="191365" y="393705"/>
                  </a:lnTo>
                  <a:lnTo>
                    <a:pt x="192977" y="389516"/>
                  </a:lnTo>
                  <a:lnTo>
                    <a:pt x="171439" y="389516"/>
                  </a:lnTo>
                  <a:lnTo>
                    <a:pt x="167408" y="386375"/>
                  </a:lnTo>
                  <a:lnTo>
                    <a:pt x="167408" y="375904"/>
                  </a:lnTo>
                  <a:lnTo>
                    <a:pt x="171439" y="371716"/>
                  </a:lnTo>
                  <a:lnTo>
                    <a:pt x="200564" y="371716"/>
                  </a:lnTo>
                  <a:lnTo>
                    <a:pt x="207788" y="367528"/>
                  </a:lnTo>
                  <a:lnTo>
                    <a:pt x="161513" y="367528"/>
                  </a:lnTo>
                  <a:lnTo>
                    <a:pt x="49593" y="303655"/>
                  </a:lnTo>
                  <a:close/>
                  <a:moveTo>
                    <a:pt x="200564" y="371716"/>
                  </a:moveTo>
                  <a:lnTo>
                    <a:pt x="181376" y="371716"/>
                  </a:lnTo>
                  <a:lnTo>
                    <a:pt x="185407" y="375904"/>
                  </a:lnTo>
                  <a:lnTo>
                    <a:pt x="185407" y="386375"/>
                  </a:lnTo>
                  <a:lnTo>
                    <a:pt x="181376" y="389516"/>
                  </a:lnTo>
                  <a:lnTo>
                    <a:pt x="192977" y="389516"/>
                  </a:lnTo>
                  <a:lnTo>
                    <a:pt x="196203" y="381140"/>
                  </a:lnTo>
                  <a:lnTo>
                    <a:pt x="196203" y="379046"/>
                  </a:lnTo>
                  <a:lnTo>
                    <a:pt x="195836" y="376951"/>
                  </a:lnTo>
                  <a:lnTo>
                    <a:pt x="195145" y="374857"/>
                  </a:lnTo>
                  <a:lnTo>
                    <a:pt x="200564" y="371716"/>
                  </a:lnTo>
                  <a:close/>
                  <a:moveTo>
                    <a:pt x="122032" y="296326"/>
                  </a:moveTo>
                  <a:lnTo>
                    <a:pt x="38867" y="296326"/>
                  </a:lnTo>
                  <a:lnTo>
                    <a:pt x="156633" y="306796"/>
                  </a:lnTo>
                  <a:lnTo>
                    <a:pt x="157534" y="315173"/>
                  </a:lnTo>
                  <a:lnTo>
                    <a:pt x="164068" y="322503"/>
                  </a:lnTo>
                  <a:lnTo>
                    <a:pt x="172507" y="324597"/>
                  </a:lnTo>
                  <a:lnTo>
                    <a:pt x="172539" y="361245"/>
                  </a:lnTo>
                  <a:lnTo>
                    <a:pt x="168183" y="362292"/>
                  </a:lnTo>
                  <a:lnTo>
                    <a:pt x="164330" y="364386"/>
                  </a:lnTo>
                  <a:lnTo>
                    <a:pt x="161513" y="367528"/>
                  </a:lnTo>
                  <a:lnTo>
                    <a:pt x="191292" y="367528"/>
                  </a:lnTo>
                  <a:lnTo>
                    <a:pt x="188475" y="364386"/>
                  </a:lnTo>
                  <a:lnTo>
                    <a:pt x="184612" y="362292"/>
                  </a:lnTo>
                  <a:lnTo>
                    <a:pt x="180235" y="361245"/>
                  </a:lnTo>
                  <a:lnTo>
                    <a:pt x="180193" y="324597"/>
                  </a:lnTo>
                  <a:lnTo>
                    <a:pt x="188632" y="322503"/>
                  </a:lnTo>
                  <a:lnTo>
                    <a:pt x="195145" y="315173"/>
                  </a:lnTo>
                  <a:lnTo>
                    <a:pt x="195255" y="314126"/>
                  </a:lnTo>
                  <a:lnTo>
                    <a:pt x="171356" y="314126"/>
                  </a:lnTo>
                  <a:lnTo>
                    <a:pt x="167314" y="309938"/>
                  </a:lnTo>
                  <a:lnTo>
                    <a:pt x="167314" y="299467"/>
                  </a:lnTo>
                  <a:lnTo>
                    <a:pt x="157325" y="299467"/>
                  </a:lnTo>
                  <a:lnTo>
                    <a:pt x="122032" y="296326"/>
                  </a:lnTo>
                  <a:close/>
                  <a:moveTo>
                    <a:pt x="324859" y="296326"/>
                  </a:moveTo>
                  <a:lnTo>
                    <a:pt x="313979" y="296326"/>
                  </a:lnTo>
                  <a:lnTo>
                    <a:pt x="314105" y="297373"/>
                  </a:lnTo>
                  <a:lnTo>
                    <a:pt x="191292" y="367528"/>
                  </a:lnTo>
                  <a:lnTo>
                    <a:pt x="207788" y="367528"/>
                  </a:lnTo>
                  <a:lnTo>
                    <a:pt x="317958" y="303655"/>
                  </a:lnTo>
                  <a:lnTo>
                    <a:pt x="347816" y="303655"/>
                  </a:lnTo>
                  <a:lnTo>
                    <a:pt x="349303" y="299467"/>
                  </a:lnTo>
                  <a:lnTo>
                    <a:pt x="327874" y="299467"/>
                  </a:lnTo>
                  <a:lnTo>
                    <a:pt x="324859" y="296326"/>
                  </a:lnTo>
                  <a:close/>
                  <a:moveTo>
                    <a:pt x="194501" y="296326"/>
                  </a:moveTo>
                  <a:lnTo>
                    <a:pt x="181292" y="296326"/>
                  </a:lnTo>
                  <a:lnTo>
                    <a:pt x="185324" y="299467"/>
                  </a:lnTo>
                  <a:lnTo>
                    <a:pt x="185324" y="309938"/>
                  </a:lnTo>
                  <a:lnTo>
                    <a:pt x="181292" y="314126"/>
                  </a:lnTo>
                  <a:lnTo>
                    <a:pt x="195255" y="314126"/>
                  </a:lnTo>
                  <a:lnTo>
                    <a:pt x="196025" y="306796"/>
                  </a:lnTo>
                  <a:lnTo>
                    <a:pt x="278447" y="299467"/>
                  </a:lnTo>
                  <a:lnTo>
                    <a:pt x="195302" y="299467"/>
                  </a:lnTo>
                  <a:lnTo>
                    <a:pt x="194501" y="296326"/>
                  </a:lnTo>
                  <a:close/>
                  <a:moveTo>
                    <a:pt x="25726" y="90049"/>
                  </a:moveTo>
                  <a:lnTo>
                    <a:pt x="16811" y="90049"/>
                  </a:lnTo>
                  <a:lnTo>
                    <a:pt x="4837" y="97379"/>
                  </a:lnTo>
                  <a:lnTo>
                    <a:pt x="0" y="109944"/>
                  </a:lnTo>
                  <a:lnTo>
                    <a:pt x="0" y="119368"/>
                  </a:lnTo>
                  <a:lnTo>
                    <a:pt x="6847" y="127744"/>
                  </a:lnTo>
                  <a:lnTo>
                    <a:pt x="15926" y="129838"/>
                  </a:lnTo>
                  <a:lnTo>
                    <a:pt x="13928" y="271195"/>
                  </a:lnTo>
                  <a:lnTo>
                    <a:pt x="4095" y="278525"/>
                  </a:lnTo>
                  <a:lnTo>
                    <a:pt x="399" y="293184"/>
                  </a:lnTo>
                  <a:lnTo>
                    <a:pt x="7001" y="305749"/>
                  </a:lnTo>
                  <a:lnTo>
                    <a:pt x="19967" y="309938"/>
                  </a:lnTo>
                  <a:lnTo>
                    <a:pt x="25779" y="309938"/>
                  </a:lnTo>
                  <a:lnTo>
                    <a:pt x="31004" y="307844"/>
                  </a:lnTo>
                  <a:lnTo>
                    <a:pt x="34627" y="303655"/>
                  </a:lnTo>
                  <a:lnTo>
                    <a:pt x="49593" y="303655"/>
                  </a:lnTo>
                  <a:lnTo>
                    <a:pt x="42254" y="299467"/>
                  </a:lnTo>
                  <a:lnTo>
                    <a:pt x="15004" y="299467"/>
                  </a:lnTo>
                  <a:lnTo>
                    <a:pt x="10973" y="295278"/>
                  </a:lnTo>
                  <a:lnTo>
                    <a:pt x="10973" y="284808"/>
                  </a:lnTo>
                  <a:lnTo>
                    <a:pt x="15004" y="281666"/>
                  </a:lnTo>
                  <a:lnTo>
                    <a:pt x="38532" y="281666"/>
                  </a:lnTo>
                  <a:lnTo>
                    <a:pt x="36491" y="278525"/>
                  </a:lnTo>
                  <a:lnTo>
                    <a:pt x="32470" y="275384"/>
                  </a:lnTo>
                  <a:lnTo>
                    <a:pt x="34686" y="271195"/>
                  </a:lnTo>
                  <a:lnTo>
                    <a:pt x="23664" y="271195"/>
                  </a:lnTo>
                  <a:lnTo>
                    <a:pt x="23664" y="129838"/>
                  </a:lnTo>
                  <a:lnTo>
                    <a:pt x="27643" y="128791"/>
                  </a:lnTo>
                  <a:lnTo>
                    <a:pt x="31182" y="126697"/>
                  </a:lnTo>
                  <a:lnTo>
                    <a:pt x="33915" y="123556"/>
                  </a:lnTo>
                  <a:lnTo>
                    <a:pt x="47776" y="123556"/>
                  </a:lnTo>
                  <a:lnTo>
                    <a:pt x="41355" y="119368"/>
                  </a:lnTo>
                  <a:lnTo>
                    <a:pt x="14826" y="119368"/>
                  </a:lnTo>
                  <a:lnTo>
                    <a:pt x="10795" y="115179"/>
                  </a:lnTo>
                  <a:lnTo>
                    <a:pt x="10795" y="104708"/>
                  </a:lnTo>
                  <a:lnTo>
                    <a:pt x="14826" y="101567"/>
                  </a:lnTo>
                  <a:lnTo>
                    <a:pt x="42160" y="101567"/>
                  </a:lnTo>
                  <a:lnTo>
                    <a:pt x="49393" y="97379"/>
                  </a:lnTo>
                  <a:lnTo>
                    <a:pt x="34669" y="97379"/>
                  </a:lnTo>
                  <a:lnTo>
                    <a:pt x="31046" y="93190"/>
                  </a:lnTo>
                  <a:lnTo>
                    <a:pt x="25726" y="90049"/>
                  </a:lnTo>
                  <a:close/>
                  <a:moveTo>
                    <a:pt x="347816" y="303655"/>
                  </a:moveTo>
                  <a:lnTo>
                    <a:pt x="317958" y="303655"/>
                  </a:lnTo>
                  <a:lnTo>
                    <a:pt x="321592" y="307844"/>
                  </a:lnTo>
                  <a:lnTo>
                    <a:pt x="326921" y="309938"/>
                  </a:lnTo>
                  <a:lnTo>
                    <a:pt x="335846" y="309938"/>
                  </a:lnTo>
                  <a:lnTo>
                    <a:pt x="347816" y="303655"/>
                  </a:lnTo>
                  <a:close/>
                  <a:moveTo>
                    <a:pt x="38532" y="281666"/>
                  </a:moveTo>
                  <a:lnTo>
                    <a:pt x="24941" y="281666"/>
                  </a:lnTo>
                  <a:lnTo>
                    <a:pt x="28972" y="284808"/>
                  </a:lnTo>
                  <a:lnTo>
                    <a:pt x="28972" y="295278"/>
                  </a:lnTo>
                  <a:lnTo>
                    <a:pt x="24941" y="299467"/>
                  </a:lnTo>
                  <a:lnTo>
                    <a:pt x="42254" y="299467"/>
                  </a:lnTo>
                  <a:lnTo>
                    <a:pt x="38585" y="297373"/>
                  </a:lnTo>
                  <a:lnTo>
                    <a:pt x="38689" y="296326"/>
                  </a:lnTo>
                  <a:lnTo>
                    <a:pt x="122032" y="296326"/>
                  </a:lnTo>
                  <a:lnTo>
                    <a:pt x="39684" y="288996"/>
                  </a:lnTo>
                  <a:lnTo>
                    <a:pt x="39213" y="282713"/>
                  </a:lnTo>
                  <a:lnTo>
                    <a:pt x="38532" y="281666"/>
                  </a:lnTo>
                  <a:close/>
                  <a:moveTo>
                    <a:pt x="106255" y="175910"/>
                  </a:moveTo>
                  <a:lnTo>
                    <a:pt x="97169" y="175910"/>
                  </a:lnTo>
                  <a:lnTo>
                    <a:pt x="163293" y="290043"/>
                  </a:lnTo>
                  <a:lnTo>
                    <a:pt x="160497" y="292137"/>
                  </a:lnTo>
                  <a:lnTo>
                    <a:pt x="158403" y="295278"/>
                  </a:lnTo>
                  <a:lnTo>
                    <a:pt x="157325" y="299467"/>
                  </a:lnTo>
                  <a:lnTo>
                    <a:pt x="167314" y="299467"/>
                  </a:lnTo>
                  <a:lnTo>
                    <a:pt x="171356" y="296326"/>
                  </a:lnTo>
                  <a:lnTo>
                    <a:pt x="194501" y="296326"/>
                  </a:lnTo>
                  <a:lnTo>
                    <a:pt x="194234" y="295278"/>
                  </a:lnTo>
                  <a:lnTo>
                    <a:pt x="192140" y="292137"/>
                  </a:lnTo>
                  <a:lnTo>
                    <a:pt x="189365" y="290043"/>
                  </a:lnTo>
                  <a:lnTo>
                    <a:pt x="191792" y="285855"/>
                  </a:lnTo>
                  <a:lnTo>
                    <a:pt x="169931" y="285855"/>
                  </a:lnTo>
                  <a:lnTo>
                    <a:pt x="106255" y="175910"/>
                  </a:lnTo>
                  <a:close/>
                  <a:moveTo>
                    <a:pt x="276581" y="175910"/>
                  </a:moveTo>
                  <a:lnTo>
                    <a:pt x="267562" y="175910"/>
                  </a:lnTo>
                  <a:lnTo>
                    <a:pt x="320356" y="275384"/>
                  </a:lnTo>
                  <a:lnTo>
                    <a:pt x="316482" y="278525"/>
                  </a:lnTo>
                  <a:lnTo>
                    <a:pt x="313822" y="282713"/>
                  </a:lnTo>
                  <a:lnTo>
                    <a:pt x="313194" y="287949"/>
                  </a:lnTo>
                  <a:lnTo>
                    <a:pt x="195302" y="299467"/>
                  </a:lnTo>
                  <a:lnTo>
                    <a:pt x="278447" y="299467"/>
                  </a:lnTo>
                  <a:lnTo>
                    <a:pt x="313770" y="296326"/>
                  </a:lnTo>
                  <a:lnTo>
                    <a:pt x="324859" y="296326"/>
                  </a:lnTo>
                  <a:lnTo>
                    <a:pt x="323854" y="295278"/>
                  </a:lnTo>
                  <a:lnTo>
                    <a:pt x="323854" y="285855"/>
                  </a:lnTo>
                  <a:lnTo>
                    <a:pt x="327874" y="281666"/>
                  </a:lnTo>
                  <a:lnTo>
                    <a:pt x="352648" y="281666"/>
                  </a:lnTo>
                  <a:lnTo>
                    <a:pt x="352648" y="280619"/>
                  </a:lnTo>
                  <a:lnTo>
                    <a:pt x="345800" y="273290"/>
                  </a:lnTo>
                  <a:lnTo>
                    <a:pt x="336712" y="271195"/>
                  </a:lnTo>
                  <a:lnTo>
                    <a:pt x="327152" y="271195"/>
                  </a:lnTo>
                  <a:lnTo>
                    <a:pt x="276581" y="175910"/>
                  </a:lnTo>
                  <a:close/>
                  <a:moveTo>
                    <a:pt x="352648" y="281666"/>
                  </a:moveTo>
                  <a:lnTo>
                    <a:pt x="337822" y="281666"/>
                  </a:lnTo>
                  <a:lnTo>
                    <a:pt x="341853" y="285855"/>
                  </a:lnTo>
                  <a:lnTo>
                    <a:pt x="341853" y="295278"/>
                  </a:lnTo>
                  <a:lnTo>
                    <a:pt x="337822" y="299467"/>
                  </a:lnTo>
                  <a:lnTo>
                    <a:pt x="349303" y="299467"/>
                  </a:lnTo>
                  <a:lnTo>
                    <a:pt x="352648" y="290043"/>
                  </a:lnTo>
                  <a:lnTo>
                    <a:pt x="352648" y="281666"/>
                  </a:lnTo>
                  <a:close/>
                  <a:moveTo>
                    <a:pt x="178560" y="284808"/>
                  </a:moveTo>
                  <a:lnTo>
                    <a:pt x="174088" y="284808"/>
                  </a:lnTo>
                  <a:lnTo>
                    <a:pt x="171942" y="285855"/>
                  </a:lnTo>
                  <a:lnTo>
                    <a:pt x="180696" y="285855"/>
                  </a:lnTo>
                  <a:lnTo>
                    <a:pt x="178560" y="284808"/>
                  </a:lnTo>
                  <a:close/>
                  <a:moveTo>
                    <a:pt x="252861" y="160204"/>
                  </a:moveTo>
                  <a:lnTo>
                    <a:pt x="242442" y="160204"/>
                  </a:lnTo>
                  <a:lnTo>
                    <a:pt x="243301" y="164392"/>
                  </a:lnTo>
                  <a:lnTo>
                    <a:pt x="245605" y="168581"/>
                  </a:lnTo>
                  <a:lnTo>
                    <a:pt x="248830" y="171722"/>
                  </a:lnTo>
                  <a:lnTo>
                    <a:pt x="182696" y="285855"/>
                  </a:lnTo>
                  <a:lnTo>
                    <a:pt x="191792" y="285855"/>
                  </a:lnTo>
                  <a:lnTo>
                    <a:pt x="255479" y="175910"/>
                  </a:lnTo>
                  <a:lnTo>
                    <a:pt x="276581" y="175910"/>
                  </a:lnTo>
                  <a:lnTo>
                    <a:pt x="274358" y="171722"/>
                  </a:lnTo>
                  <a:lnTo>
                    <a:pt x="278818" y="168581"/>
                  </a:lnTo>
                  <a:lnTo>
                    <a:pt x="280521" y="165439"/>
                  </a:lnTo>
                  <a:lnTo>
                    <a:pt x="256892" y="165439"/>
                  </a:lnTo>
                  <a:lnTo>
                    <a:pt x="252861" y="161251"/>
                  </a:lnTo>
                  <a:lnTo>
                    <a:pt x="252861" y="160204"/>
                  </a:lnTo>
                  <a:close/>
                  <a:moveTo>
                    <a:pt x="47776" y="123556"/>
                  </a:moveTo>
                  <a:lnTo>
                    <a:pt x="33915" y="123556"/>
                  </a:lnTo>
                  <a:lnTo>
                    <a:pt x="72427" y="149733"/>
                  </a:lnTo>
                  <a:lnTo>
                    <a:pt x="71495" y="151827"/>
                  </a:lnTo>
                  <a:lnTo>
                    <a:pt x="70982" y="153922"/>
                  </a:lnTo>
                  <a:lnTo>
                    <a:pt x="70982" y="163345"/>
                  </a:lnTo>
                  <a:lnTo>
                    <a:pt x="73840" y="168581"/>
                  </a:lnTo>
                  <a:lnTo>
                    <a:pt x="78301" y="171722"/>
                  </a:lnTo>
                  <a:lnTo>
                    <a:pt x="25664" y="271195"/>
                  </a:lnTo>
                  <a:lnTo>
                    <a:pt x="34686" y="271195"/>
                  </a:lnTo>
                  <a:lnTo>
                    <a:pt x="85096" y="175910"/>
                  </a:lnTo>
                  <a:lnTo>
                    <a:pt x="106255" y="175910"/>
                  </a:lnTo>
                  <a:lnTo>
                    <a:pt x="103829" y="171722"/>
                  </a:lnTo>
                  <a:lnTo>
                    <a:pt x="107054" y="168581"/>
                  </a:lnTo>
                  <a:lnTo>
                    <a:pt x="108766" y="165439"/>
                  </a:lnTo>
                  <a:lnTo>
                    <a:pt x="85819" y="165439"/>
                  </a:lnTo>
                  <a:lnTo>
                    <a:pt x="81788" y="161251"/>
                  </a:lnTo>
                  <a:lnTo>
                    <a:pt x="81788" y="151827"/>
                  </a:lnTo>
                  <a:lnTo>
                    <a:pt x="85819" y="147639"/>
                  </a:lnTo>
                  <a:lnTo>
                    <a:pt x="108865" y="147639"/>
                  </a:lnTo>
                  <a:lnTo>
                    <a:pt x="107295" y="144498"/>
                  </a:lnTo>
                  <a:lnTo>
                    <a:pt x="104352" y="142404"/>
                  </a:lnTo>
                  <a:lnTo>
                    <a:pt x="76667" y="142404"/>
                  </a:lnTo>
                  <a:lnTo>
                    <a:pt x="47776" y="123556"/>
                  </a:lnTo>
                  <a:close/>
                  <a:moveTo>
                    <a:pt x="345906" y="123556"/>
                  </a:moveTo>
                  <a:lnTo>
                    <a:pt x="318712" y="123556"/>
                  </a:lnTo>
                  <a:lnTo>
                    <a:pt x="321445" y="126697"/>
                  </a:lnTo>
                  <a:lnTo>
                    <a:pt x="325005" y="128791"/>
                  </a:lnTo>
                  <a:lnTo>
                    <a:pt x="328995" y="129838"/>
                  </a:lnTo>
                  <a:lnTo>
                    <a:pt x="328995" y="271195"/>
                  </a:lnTo>
                  <a:lnTo>
                    <a:pt x="336712" y="271195"/>
                  </a:lnTo>
                  <a:lnTo>
                    <a:pt x="338869" y="128791"/>
                  </a:lnTo>
                  <a:lnTo>
                    <a:pt x="345906" y="123556"/>
                  </a:lnTo>
                  <a:close/>
                  <a:moveTo>
                    <a:pt x="95169" y="175910"/>
                  </a:moveTo>
                  <a:lnTo>
                    <a:pt x="86908" y="175910"/>
                  </a:lnTo>
                  <a:lnTo>
                    <a:pt x="88803" y="176957"/>
                  </a:lnTo>
                  <a:lnTo>
                    <a:pt x="93023" y="176957"/>
                  </a:lnTo>
                  <a:lnTo>
                    <a:pt x="95169" y="175910"/>
                  </a:lnTo>
                  <a:close/>
                  <a:moveTo>
                    <a:pt x="265761" y="175910"/>
                  </a:moveTo>
                  <a:lnTo>
                    <a:pt x="257489" y="175910"/>
                  </a:lnTo>
                  <a:lnTo>
                    <a:pt x="259636" y="176957"/>
                  </a:lnTo>
                  <a:lnTo>
                    <a:pt x="263845" y="176957"/>
                  </a:lnTo>
                  <a:lnTo>
                    <a:pt x="265761" y="175910"/>
                  </a:lnTo>
                  <a:close/>
                  <a:moveTo>
                    <a:pt x="108865" y="147639"/>
                  </a:moveTo>
                  <a:lnTo>
                    <a:pt x="95756" y="147639"/>
                  </a:lnTo>
                  <a:lnTo>
                    <a:pt x="99787" y="151827"/>
                  </a:lnTo>
                  <a:lnTo>
                    <a:pt x="99787" y="161251"/>
                  </a:lnTo>
                  <a:lnTo>
                    <a:pt x="95756" y="165439"/>
                  </a:lnTo>
                  <a:lnTo>
                    <a:pt x="108766" y="165439"/>
                  </a:lnTo>
                  <a:lnTo>
                    <a:pt x="109336" y="164392"/>
                  </a:lnTo>
                  <a:lnTo>
                    <a:pt x="110206" y="160204"/>
                  </a:lnTo>
                  <a:lnTo>
                    <a:pt x="252861" y="160204"/>
                  </a:lnTo>
                  <a:lnTo>
                    <a:pt x="252861" y="152874"/>
                  </a:lnTo>
                  <a:lnTo>
                    <a:pt x="110206" y="152874"/>
                  </a:lnTo>
                  <a:lnTo>
                    <a:pt x="109389" y="148686"/>
                  </a:lnTo>
                  <a:lnTo>
                    <a:pt x="108865" y="147639"/>
                  </a:lnTo>
                  <a:close/>
                  <a:moveTo>
                    <a:pt x="283310" y="147639"/>
                  </a:moveTo>
                  <a:lnTo>
                    <a:pt x="266829" y="147639"/>
                  </a:lnTo>
                  <a:lnTo>
                    <a:pt x="270860" y="151827"/>
                  </a:lnTo>
                  <a:lnTo>
                    <a:pt x="270860" y="161251"/>
                  </a:lnTo>
                  <a:lnTo>
                    <a:pt x="266829" y="165439"/>
                  </a:lnTo>
                  <a:lnTo>
                    <a:pt x="280521" y="165439"/>
                  </a:lnTo>
                  <a:lnTo>
                    <a:pt x="281656" y="163345"/>
                  </a:lnTo>
                  <a:lnTo>
                    <a:pt x="281656" y="153922"/>
                  </a:lnTo>
                  <a:lnTo>
                    <a:pt x="281153" y="151827"/>
                  </a:lnTo>
                  <a:lnTo>
                    <a:pt x="280232" y="149733"/>
                  </a:lnTo>
                  <a:lnTo>
                    <a:pt x="283310" y="147639"/>
                  </a:lnTo>
                  <a:close/>
                  <a:moveTo>
                    <a:pt x="192584" y="38742"/>
                  </a:moveTo>
                  <a:lnTo>
                    <a:pt x="183418" y="38742"/>
                  </a:lnTo>
                  <a:lnTo>
                    <a:pt x="248306" y="142404"/>
                  </a:lnTo>
                  <a:lnTo>
                    <a:pt x="245364" y="144498"/>
                  </a:lnTo>
                  <a:lnTo>
                    <a:pt x="243249" y="148686"/>
                  </a:lnTo>
                  <a:lnTo>
                    <a:pt x="242442" y="152874"/>
                  </a:lnTo>
                  <a:lnTo>
                    <a:pt x="252861" y="152874"/>
                  </a:lnTo>
                  <a:lnTo>
                    <a:pt x="252861" y="151827"/>
                  </a:lnTo>
                  <a:lnTo>
                    <a:pt x="256892" y="147639"/>
                  </a:lnTo>
                  <a:lnTo>
                    <a:pt x="283310" y="147639"/>
                  </a:lnTo>
                  <a:lnTo>
                    <a:pt x="291006" y="142404"/>
                  </a:lnTo>
                  <a:lnTo>
                    <a:pt x="276002" y="142404"/>
                  </a:lnTo>
                  <a:lnTo>
                    <a:pt x="272410" y="139262"/>
                  </a:lnTo>
                  <a:lnTo>
                    <a:pt x="269908" y="138215"/>
                  </a:lnTo>
                  <a:lnTo>
                    <a:pt x="254840" y="138215"/>
                  </a:lnTo>
                  <a:lnTo>
                    <a:pt x="192584" y="38742"/>
                  </a:lnTo>
                  <a:close/>
                  <a:moveTo>
                    <a:pt x="95641" y="137168"/>
                  </a:moveTo>
                  <a:lnTo>
                    <a:pt x="85253" y="137168"/>
                  </a:lnTo>
                  <a:lnTo>
                    <a:pt x="80259" y="139262"/>
                  </a:lnTo>
                  <a:lnTo>
                    <a:pt x="76667" y="142404"/>
                  </a:lnTo>
                  <a:lnTo>
                    <a:pt x="104352" y="142404"/>
                  </a:lnTo>
                  <a:lnTo>
                    <a:pt x="106980" y="138215"/>
                  </a:lnTo>
                  <a:lnTo>
                    <a:pt x="97829" y="138215"/>
                  </a:lnTo>
                  <a:lnTo>
                    <a:pt x="95641" y="137168"/>
                  </a:lnTo>
                  <a:close/>
                  <a:moveTo>
                    <a:pt x="206003" y="32459"/>
                  </a:moveTo>
                  <a:lnTo>
                    <a:pt x="191292" y="32459"/>
                  </a:lnTo>
                  <a:lnTo>
                    <a:pt x="314105" y="103661"/>
                  </a:lnTo>
                  <a:lnTo>
                    <a:pt x="313425" y="105755"/>
                  </a:lnTo>
                  <a:lnTo>
                    <a:pt x="313048" y="107850"/>
                  </a:lnTo>
                  <a:lnTo>
                    <a:pt x="313048" y="113085"/>
                  </a:lnTo>
                  <a:lnTo>
                    <a:pt x="313561" y="115179"/>
                  </a:lnTo>
                  <a:lnTo>
                    <a:pt x="314482" y="117273"/>
                  </a:lnTo>
                  <a:lnTo>
                    <a:pt x="276002" y="142404"/>
                  </a:lnTo>
                  <a:lnTo>
                    <a:pt x="291006" y="142404"/>
                  </a:lnTo>
                  <a:lnTo>
                    <a:pt x="318712" y="123556"/>
                  </a:lnTo>
                  <a:lnTo>
                    <a:pt x="345906" y="123556"/>
                  </a:lnTo>
                  <a:lnTo>
                    <a:pt x="348721" y="121462"/>
                  </a:lnTo>
                  <a:lnTo>
                    <a:pt x="349250" y="119368"/>
                  </a:lnTo>
                  <a:lnTo>
                    <a:pt x="327874" y="119368"/>
                  </a:lnTo>
                  <a:lnTo>
                    <a:pt x="323854" y="115179"/>
                  </a:lnTo>
                  <a:lnTo>
                    <a:pt x="323854" y="105755"/>
                  </a:lnTo>
                  <a:lnTo>
                    <a:pt x="327874" y="101567"/>
                  </a:lnTo>
                  <a:lnTo>
                    <a:pt x="349422" y="101567"/>
                  </a:lnTo>
                  <a:lnTo>
                    <a:pt x="347019" y="97379"/>
                  </a:lnTo>
                  <a:lnTo>
                    <a:pt x="317979" y="97379"/>
                  </a:lnTo>
                  <a:lnTo>
                    <a:pt x="206003" y="32459"/>
                  </a:lnTo>
                  <a:close/>
                  <a:moveTo>
                    <a:pt x="190423" y="33506"/>
                  </a:moveTo>
                  <a:lnTo>
                    <a:pt x="162382" y="33506"/>
                  </a:lnTo>
                  <a:lnTo>
                    <a:pt x="162853" y="34553"/>
                  </a:lnTo>
                  <a:lnTo>
                    <a:pt x="97829" y="138215"/>
                  </a:lnTo>
                  <a:lnTo>
                    <a:pt x="106980" y="138215"/>
                  </a:lnTo>
                  <a:lnTo>
                    <a:pt x="169387" y="38742"/>
                  </a:lnTo>
                  <a:lnTo>
                    <a:pt x="192584" y="38742"/>
                  </a:lnTo>
                  <a:lnTo>
                    <a:pt x="189962" y="34553"/>
                  </a:lnTo>
                  <a:lnTo>
                    <a:pt x="190423" y="33506"/>
                  </a:lnTo>
                  <a:close/>
                  <a:moveTo>
                    <a:pt x="267405" y="137168"/>
                  </a:moveTo>
                  <a:lnTo>
                    <a:pt x="257028" y="137168"/>
                  </a:lnTo>
                  <a:lnTo>
                    <a:pt x="254840" y="138215"/>
                  </a:lnTo>
                  <a:lnTo>
                    <a:pt x="269908" y="138215"/>
                  </a:lnTo>
                  <a:lnTo>
                    <a:pt x="267405" y="137168"/>
                  </a:lnTo>
                  <a:close/>
                  <a:moveTo>
                    <a:pt x="42160" y="101567"/>
                  </a:moveTo>
                  <a:lnTo>
                    <a:pt x="24763" y="101567"/>
                  </a:lnTo>
                  <a:lnTo>
                    <a:pt x="28794" y="104708"/>
                  </a:lnTo>
                  <a:lnTo>
                    <a:pt x="28794" y="115179"/>
                  </a:lnTo>
                  <a:lnTo>
                    <a:pt x="24763" y="119368"/>
                  </a:lnTo>
                  <a:lnTo>
                    <a:pt x="41355" y="119368"/>
                  </a:lnTo>
                  <a:lnTo>
                    <a:pt x="38145" y="117273"/>
                  </a:lnTo>
                  <a:lnTo>
                    <a:pt x="39077" y="115179"/>
                  </a:lnTo>
                  <a:lnTo>
                    <a:pt x="39590" y="113085"/>
                  </a:lnTo>
                  <a:lnTo>
                    <a:pt x="39590" y="107850"/>
                  </a:lnTo>
                  <a:lnTo>
                    <a:pt x="39223" y="105755"/>
                  </a:lnTo>
                  <a:lnTo>
                    <a:pt x="38543" y="103661"/>
                  </a:lnTo>
                  <a:lnTo>
                    <a:pt x="42160" y="101567"/>
                  </a:lnTo>
                  <a:close/>
                  <a:moveTo>
                    <a:pt x="349422" y="101567"/>
                  </a:moveTo>
                  <a:lnTo>
                    <a:pt x="337822" y="101567"/>
                  </a:lnTo>
                  <a:lnTo>
                    <a:pt x="341853" y="105755"/>
                  </a:lnTo>
                  <a:lnTo>
                    <a:pt x="341853" y="115179"/>
                  </a:lnTo>
                  <a:lnTo>
                    <a:pt x="337822" y="119368"/>
                  </a:lnTo>
                  <a:lnTo>
                    <a:pt x="349250" y="119368"/>
                  </a:lnTo>
                  <a:lnTo>
                    <a:pt x="352424" y="106803"/>
                  </a:lnTo>
                  <a:lnTo>
                    <a:pt x="349422" y="101567"/>
                  </a:lnTo>
                  <a:close/>
                  <a:moveTo>
                    <a:pt x="173432" y="0"/>
                  </a:moveTo>
                  <a:lnTo>
                    <a:pt x="161453" y="7329"/>
                  </a:lnTo>
                  <a:lnTo>
                    <a:pt x="156613" y="19894"/>
                  </a:lnTo>
                  <a:lnTo>
                    <a:pt x="156613" y="21988"/>
                  </a:lnTo>
                  <a:lnTo>
                    <a:pt x="156979" y="24083"/>
                  </a:lnTo>
                  <a:lnTo>
                    <a:pt x="157660" y="26177"/>
                  </a:lnTo>
                  <a:lnTo>
                    <a:pt x="34669" y="97379"/>
                  </a:lnTo>
                  <a:lnTo>
                    <a:pt x="49393" y="97379"/>
                  </a:lnTo>
                  <a:lnTo>
                    <a:pt x="161513" y="32459"/>
                  </a:lnTo>
                  <a:lnTo>
                    <a:pt x="206003" y="32459"/>
                  </a:lnTo>
                  <a:lnTo>
                    <a:pt x="198778" y="28271"/>
                  </a:lnTo>
                  <a:lnTo>
                    <a:pt x="171439" y="28271"/>
                  </a:lnTo>
                  <a:lnTo>
                    <a:pt x="167408" y="25130"/>
                  </a:lnTo>
                  <a:lnTo>
                    <a:pt x="167408" y="14659"/>
                  </a:lnTo>
                  <a:lnTo>
                    <a:pt x="171439" y="10470"/>
                  </a:lnTo>
                  <a:lnTo>
                    <a:pt x="192503" y="10470"/>
                  </a:lnTo>
                  <a:lnTo>
                    <a:pt x="187976" y="4188"/>
                  </a:lnTo>
                  <a:lnTo>
                    <a:pt x="173432" y="0"/>
                  </a:lnTo>
                  <a:close/>
                  <a:moveTo>
                    <a:pt x="332848" y="90049"/>
                  </a:moveTo>
                  <a:lnTo>
                    <a:pt x="326932" y="90049"/>
                  </a:lnTo>
                  <a:lnTo>
                    <a:pt x="321613" y="93190"/>
                  </a:lnTo>
                  <a:lnTo>
                    <a:pt x="317979" y="97379"/>
                  </a:lnTo>
                  <a:lnTo>
                    <a:pt x="347019" y="97379"/>
                  </a:lnTo>
                  <a:lnTo>
                    <a:pt x="345818" y="95285"/>
                  </a:lnTo>
                  <a:lnTo>
                    <a:pt x="332848" y="90049"/>
                  </a:lnTo>
                  <a:close/>
                  <a:moveTo>
                    <a:pt x="181240" y="38742"/>
                  </a:moveTo>
                  <a:lnTo>
                    <a:pt x="171565" y="38742"/>
                  </a:lnTo>
                  <a:lnTo>
                    <a:pt x="173931" y="39789"/>
                  </a:lnTo>
                  <a:lnTo>
                    <a:pt x="178884" y="39789"/>
                  </a:lnTo>
                  <a:lnTo>
                    <a:pt x="181240" y="38742"/>
                  </a:lnTo>
                  <a:close/>
                  <a:moveTo>
                    <a:pt x="191292" y="32459"/>
                  </a:moveTo>
                  <a:lnTo>
                    <a:pt x="161513" y="32459"/>
                  </a:lnTo>
                  <a:lnTo>
                    <a:pt x="161932" y="33506"/>
                  </a:lnTo>
                  <a:lnTo>
                    <a:pt x="190873" y="33506"/>
                  </a:lnTo>
                  <a:lnTo>
                    <a:pt x="191292" y="32459"/>
                  </a:lnTo>
                  <a:close/>
                  <a:moveTo>
                    <a:pt x="192503" y="10470"/>
                  </a:moveTo>
                  <a:lnTo>
                    <a:pt x="181376" y="10470"/>
                  </a:lnTo>
                  <a:lnTo>
                    <a:pt x="185407" y="14659"/>
                  </a:lnTo>
                  <a:lnTo>
                    <a:pt x="185407" y="25130"/>
                  </a:lnTo>
                  <a:lnTo>
                    <a:pt x="181376" y="28271"/>
                  </a:lnTo>
                  <a:lnTo>
                    <a:pt x="198778" y="28271"/>
                  </a:lnTo>
                  <a:lnTo>
                    <a:pt x="195166" y="26177"/>
                  </a:lnTo>
                  <a:lnTo>
                    <a:pt x="195836" y="24083"/>
                  </a:lnTo>
                  <a:lnTo>
                    <a:pt x="196203" y="21988"/>
                  </a:lnTo>
                  <a:lnTo>
                    <a:pt x="195520" y="14659"/>
                  </a:lnTo>
                  <a:lnTo>
                    <a:pt x="192503" y="10470"/>
                  </a:lnTo>
                  <a:close/>
                </a:path>
              </a:pathLst>
            </a:custGeom>
            <a:solidFill>
              <a:srgbClr val="1DAB79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3"/>
            <a:ext cx="12192000" cy="6915150"/>
          </a:xfrm>
          <a:prstGeom prst="rect">
            <a:avLst/>
          </a:prstGeom>
        </p:spPr>
      </p:pic>
      <p:sp>
        <p:nvSpPr>
          <p:cNvPr id="7" name="Google Shape;412;p29"/>
          <p:cNvSpPr/>
          <p:nvPr/>
        </p:nvSpPr>
        <p:spPr>
          <a:xfrm>
            <a:off x="3504000" y="1299222"/>
            <a:ext cx="6408000" cy="6155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ctr">
            <a:spAutoFit/>
          </a:bodyPr>
          <a:lstStyle/>
          <a:p>
            <a:pPr marL="7620">
              <a:lnSpc>
                <a:spcPct val="100000"/>
              </a:lnSpc>
              <a:tabLst>
                <a:tab pos="0" algn="l"/>
              </a:tabLst>
            </a:pPr>
            <a:r>
              <a:rPr lang="ru-RU" altLang="en-US" sz="4000" b="1" spc="-1" dirty="0" smtClean="0">
                <a:solidFill>
                  <a:srgbClr val="7B599A"/>
                </a:solidFill>
                <a:latin typeface="Trebuchet MS" panose="020B0603020202020204"/>
                <a:ea typeface="Trebuchet MS" panose="020B0603020202020204"/>
              </a:rPr>
              <a:t>Благодарим за внимание!</a:t>
            </a:r>
            <a:endParaRPr lang="ru-RU" altLang="en-US" sz="4000" b="1" strike="noStrike" spc="-1" dirty="0">
              <a:solidFill>
                <a:srgbClr val="7B599A"/>
              </a:solidFill>
              <a:latin typeface="Trebuchet MS" panose="020B0603020202020204"/>
              <a:ea typeface="Trebuchet MS" panose="020B0603020202020204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0634303" y="302220"/>
            <a:ext cx="1261897" cy="441720"/>
            <a:chOff x="10634303" y="302220"/>
            <a:chExt cx="1261897" cy="441720"/>
          </a:xfrm>
        </p:grpSpPr>
        <p:sp>
          <p:nvSpPr>
            <p:cNvPr id="213" name="Google Shape;105;p16"/>
            <p:cNvSpPr/>
            <p:nvPr/>
          </p:nvSpPr>
          <p:spPr>
            <a:xfrm>
              <a:off x="11115000" y="302220"/>
              <a:ext cx="781200" cy="441720"/>
            </a:xfrm>
            <a:prstGeom prst="rect">
              <a:avLst/>
            </a:prstGeom>
            <a:blipFill rotWithShape="0">
              <a:blip r:embed="rId3"/>
              <a:srcRect/>
              <a:stretch>
                <a:fillRect/>
              </a:stretch>
            </a:blip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14" name="Google Shape;106;p16"/>
            <p:cNvSpPr/>
            <p:nvPr/>
          </p:nvSpPr>
          <p:spPr>
            <a:xfrm>
              <a:off x="10634303" y="302220"/>
              <a:ext cx="352800" cy="399600"/>
            </a:xfrm>
            <a:custGeom>
              <a:avLst/>
              <a:gdLst/>
              <a:ahLst/>
              <a:cxnLst/>
              <a:rect l="l" t="t" r="r" b="b"/>
              <a:pathLst>
                <a:path w="353059" h="400050">
                  <a:moveTo>
                    <a:pt x="49593" y="303655"/>
                  </a:moveTo>
                  <a:lnTo>
                    <a:pt x="34627" y="303655"/>
                  </a:lnTo>
                  <a:lnTo>
                    <a:pt x="157670" y="374857"/>
                  </a:lnTo>
                  <a:lnTo>
                    <a:pt x="156979" y="376951"/>
                  </a:lnTo>
                  <a:lnTo>
                    <a:pt x="156613" y="379046"/>
                  </a:lnTo>
                  <a:lnTo>
                    <a:pt x="157296" y="386375"/>
                  </a:lnTo>
                  <a:lnTo>
                    <a:pt x="164845" y="396846"/>
                  </a:lnTo>
                  <a:lnTo>
                    <a:pt x="179386" y="399987"/>
                  </a:lnTo>
                  <a:lnTo>
                    <a:pt x="191365" y="393705"/>
                  </a:lnTo>
                  <a:lnTo>
                    <a:pt x="192977" y="389516"/>
                  </a:lnTo>
                  <a:lnTo>
                    <a:pt x="171439" y="389516"/>
                  </a:lnTo>
                  <a:lnTo>
                    <a:pt x="167408" y="386375"/>
                  </a:lnTo>
                  <a:lnTo>
                    <a:pt x="167408" y="375904"/>
                  </a:lnTo>
                  <a:lnTo>
                    <a:pt x="171439" y="371716"/>
                  </a:lnTo>
                  <a:lnTo>
                    <a:pt x="200564" y="371716"/>
                  </a:lnTo>
                  <a:lnTo>
                    <a:pt x="207788" y="367528"/>
                  </a:lnTo>
                  <a:lnTo>
                    <a:pt x="161513" y="367528"/>
                  </a:lnTo>
                  <a:lnTo>
                    <a:pt x="49593" y="303655"/>
                  </a:lnTo>
                  <a:close/>
                  <a:moveTo>
                    <a:pt x="200564" y="371716"/>
                  </a:moveTo>
                  <a:lnTo>
                    <a:pt x="181376" y="371716"/>
                  </a:lnTo>
                  <a:lnTo>
                    <a:pt x="185407" y="375904"/>
                  </a:lnTo>
                  <a:lnTo>
                    <a:pt x="185407" y="386375"/>
                  </a:lnTo>
                  <a:lnTo>
                    <a:pt x="181376" y="389516"/>
                  </a:lnTo>
                  <a:lnTo>
                    <a:pt x="192977" y="389516"/>
                  </a:lnTo>
                  <a:lnTo>
                    <a:pt x="196203" y="381140"/>
                  </a:lnTo>
                  <a:lnTo>
                    <a:pt x="196203" y="379046"/>
                  </a:lnTo>
                  <a:lnTo>
                    <a:pt x="195836" y="376951"/>
                  </a:lnTo>
                  <a:lnTo>
                    <a:pt x="195145" y="374857"/>
                  </a:lnTo>
                  <a:lnTo>
                    <a:pt x="200564" y="371716"/>
                  </a:lnTo>
                  <a:close/>
                  <a:moveTo>
                    <a:pt x="122032" y="296326"/>
                  </a:moveTo>
                  <a:lnTo>
                    <a:pt x="38867" y="296326"/>
                  </a:lnTo>
                  <a:lnTo>
                    <a:pt x="156633" y="306796"/>
                  </a:lnTo>
                  <a:lnTo>
                    <a:pt x="157534" y="315173"/>
                  </a:lnTo>
                  <a:lnTo>
                    <a:pt x="164068" y="322503"/>
                  </a:lnTo>
                  <a:lnTo>
                    <a:pt x="172507" y="324597"/>
                  </a:lnTo>
                  <a:lnTo>
                    <a:pt x="172539" y="361245"/>
                  </a:lnTo>
                  <a:lnTo>
                    <a:pt x="168183" y="362292"/>
                  </a:lnTo>
                  <a:lnTo>
                    <a:pt x="164330" y="364386"/>
                  </a:lnTo>
                  <a:lnTo>
                    <a:pt x="161513" y="367528"/>
                  </a:lnTo>
                  <a:lnTo>
                    <a:pt x="191292" y="367528"/>
                  </a:lnTo>
                  <a:lnTo>
                    <a:pt x="188475" y="364386"/>
                  </a:lnTo>
                  <a:lnTo>
                    <a:pt x="184612" y="362292"/>
                  </a:lnTo>
                  <a:lnTo>
                    <a:pt x="180235" y="361245"/>
                  </a:lnTo>
                  <a:lnTo>
                    <a:pt x="180193" y="324597"/>
                  </a:lnTo>
                  <a:lnTo>
                    <a:pt x="188632" y="322503"/>
                  </a:lnTo>
                  <a:lnTo>
                    <a:pt x="195145" y="315173"/>
                  </a:lnTo>
                  <a:lnTo>
                    <a:pt x="195255" y="314126"/>
                  </a:lnTo>
                  <a:lnTo>
                    <a:pt x="171356" y="314126"/>
                  </a:lnTo>
                  <a:lnTo>
                    <a:pt x="167314" y="309938"/>
                  </a:lnTo>
                  <a:lnTo>
                    <a:pt x="167314" y="299467"/>
                  </a:lnTo>
                  <a:lnTo>
                    <a:pt x="157325" y="299467"/>
                  </a:lnTo>
                  <a:lnTo>
                    <a:pt x="122032" y="296326"/>
                  </a:lnTo>
                  <a:close/>
                  <a:moveTo>
                    <a:pt x="324859" y="296326"/>
                  </a:moveTo>
                  <a:lnTo>
                    <a:pt x="313979" y="296326"/>
                  </a:lnTo>
                  <a:lnTo>
                    <a:pt x="314105" y="297373"/>
                  </a:lnTo>
                  <a:lnTo>
                    <a:pt x="191292" y="367528"/>
                  </a:lnTo>
                  <a:lnTo>
                    <a:pt x="207788" y="367528"/>
                  </a:lnTo>
                  <a:lnTo>
                    <a:pt x="317958" y="303655"/>
                  </a:lnTo>
                  <a:lnTo>
                    <a:pt x="347816" y="303655"/>
                  </a:lnTo>
                  <a:lnTo>
                    <a:pt x="349303" y="299467"/>
                  </a:lnTo>
                  <a:lnTo>
                    <a:pt x="327874" y="299467"/>
                  </a:lnTo>
                  <a:lnTo>
                    <a:pt x="324859" y="296326"/>
                  </a:lnTo>
                  <a:close/>
                  <a:moveTo>
                    <a:pt x="194501" y="296326"/>
                  </a:moveTo>
                  <a:lnTo>
                    <a:pt x="181292" y="296326"/>
                  </a:lnTo>
                  <a:lnTo>
                    <a:pt x="185324" y="299467"/>
                  </a:lnTo>
                  <a:lnTo>
                    <a:pt x="185324" y="309938"/>
                  </a:lnTo>
                  <a:lnTo>
                    <a:pt x="181292" y="314126"/>
                  </a:lnTo>
                  <a:lnTo>
                    <a:pt x="195255" y="314126"/>
                  </a:lnTo>
                  <a:lnTo>
                    <a:pt x="196025" y="306796"/>
                  </a:lnTo>
                  <a:lnTo>
                    <a:pt x="278447" y="299467"/>
                  </a:lnTo>
                  <a:lnTo>
                    <a:pt x="195302" y="299467"/>
                  </a:lnTo>
                  <a:lnTo>
                    <a:pt x="194501" y="296326"/>
                  </a:lnTo>
                  <a:close/>
                  <a:moveTo>
                    <a:pt x="25726" y="90049"/>
                  </a:moveTo>
                  <a:lnTo>
                    <a:pt x="16811" y="90049"/>
                  </a:lnTo>
                  <a:lnTo>
                    <a:pt x="4837" y="97379"/>
                  </a:lnTo>
                  <a:lnTo>
                    <a:pt x="0" y="109944"/>
                  </a:lnTo>
                  <a:lnTo>
                    <a:pt x="0" y="119368"/>
                  </a:lnTo>
                  <a:lnTo>
                    <a:pt x="6847" y="127744"/>
                  </a:lnTo>
                  <a:lnTo>
                    <a:pt x="15926" y="129838"/>
                  </a:lnTo>
                  <a:lnTo>
                    <a:pt x="13928" y="271195"/>
                  </a:lnTo>
                  <a:lnTo>
                    <a:pt x="4095" y="278525"/>
                  </a:lnTo>
                  <a:lnTo>
                    <a:pt x="399" y="293184"/>
                  </a:lnTo>
                  <a:lnTo>
                    <a:pt x="7001" y="305749"/>
                  </a:lnTo>
                  <a:lnTo>
                    <a:pt x="19967" y="309938"/>
                  </a:lnTo>
                  <a:lnTo>
                    <a:pt x="25779" y="309938"/>
                  </a:lnTo>
                  <a:lnTo>
                    <a:pt x="31004" y="307844"/>
                  </a:lnTo>
                  <a:lnTo>
                    <a:pt x="34627" y="303655"/>
                  </a:lnTo>
                  <a:lnTo>
                    <a:pt x="49593" y="303655"/>
                  </a:lnTo>
                  <a:lnTo>
                    <a:pt x="42254" y="299467"/>
                  </a:lnTo>
                  <a:lnTo>
                    <a:pt x="15004" y="299467"/>
                  </a:lnTo>
                  <a:lnTo>
                    <a:pt x="10973" y="295278"/>
                  </a:lnTo>
                  <a:lnTo>
                    <a:pt x="10973" y="284808"/>
                  </a:lnTo>
                  <a:lnTo>
                    <a:pt x="15004" y="281666"/>
                  </a:lnTo>
                  <a:lnTo>
                    <a:pt x="38532" y="281666"/>
                  </a:lnTo>
                  <a:lnTo>
                    <a:pt x="36491" y="278525"/>
                  </a:lnTo>
                  <a:lnTo>
                    <a:pt x="32470" y="275384"/>
                  </a:lnTo>
                  <a:lnTo>
                    <a:pt x="34686" y="271195"/>
                  </a:lnTo>
                  <a:lnTo>
                    <a:pt x="23664" y="271195"/>
                  </a:lnTo>
                  <a:lnTo>
                    <a:pt x="23664" y="129838"/>
                  </a:lnTo>
                  <a:lnTo>
                    <a:pt x="27643" y="128791"/>
                  </a:lnTo>
                  <a:lnTo>
                    <a:pt x="31182" y="126697"/>
                  </a:lnTo>
                  <a:lnTo>
                    <a:pt x="33915" y="123556"/>
                  </a:lnTo>
                  <a:lnTo>
                    <a:pt x="47776" y="123556"/>
                  </a:lnTo>
                  <a:lnTo>
                    <a:pt x="41355" y="119368"/>
                  </a:lnTo>
                  <a:lnTo>
                    <a:pt x="14826" y="119368"/>
                  </a:lnTo>
                  <a:lnTo>
                    <a:pt x="10795" y="115179"/>
                  </a:lnTo>
                  <a:lnTo>
                    <a:pt x="10795" y="104708"/>
                  </a:lnTo>
                  <a:lnTo>
                    <a:pt x="14826" y="101567"/>
                  </a:lnTo>
                  <a:lnTo>
                    <a:pt x="42160" y="101567"/>
                  </a:lnTo>
                  <a:lnTo>
                    <a:pt x="49393" y="97379"/>
                  </a:lnTo>
                  <a:lnTo>
                    <a:pt x="34669" y="97379"/>
                  </a:lnTo>
                  <a:lnTo>
                    <a:pt x="31046" y="93190"/>
                  </a:lnTo>
                  <a:lnTo>
                    <a:pt x="25726" y="90049"/>
                  </a:lnTo>
                  <a:close/>
                  <a:moveTo>
                    <a:pt x="347816" y="303655"/>
                  </a:moveTo>
                  <a:lnTo>
                    <a:pt x="317958" y="303655"/>
                  </a:lnTo>
                  <a:lnTo>
                    <a:pt x="321592" y="307844"/>
                  </a:lnTo>
                  <a:lnTo>
                    <a:pt x="326921" y="309938"/>
                  </a:lnTo>
                  <a:lnTo>
                    <a:pt x="335846" y="309938"/>
                  </a:lnTo>
                  <a:lnTo>
                    <a:pt x="347816" y="303655"/>
                  </a:lnTo>
                  <a:close/>
                  <a:moveTo>
                    <a:pt x="38532" y="281666"/>
                  </a:moveTo>
                  <a:lnTo>
                    <a:pt x="24941" y="281666"/>
                  </a:lnTo>
                  <a:lnTo>
                    <a:pt x="28972" y="284808"/>
                  </a:lnTo>
                  <a:lnTo>
                    <a:pt x="28972" y="295278"/>
                  </a:lnTo>
                  <a:lnTo>
                    <a:pt x="24941" y="299467"/>
                  </a:lnTo>
                  <a:lnTo>
                    <a:pt x="42254" y="299467"/>
                  </a:lnTo>
                  <a:lnTo>
                    <a:pt x="38585" y="297373"/>
                  </a:lnTo>
                  <a:lnTo>
                    <a:pt x="38689" y="296326"/>
                  </a:lnTo>
                  <a:lnTo>
                    <a:pt x="122032" y="296326"/>
                  </a:lnTo>
                  <a:lnTo>
                    <a:pt x="39684" y="288996"/>
                  </a:lnTo>
                  <a:lnTo>
                    <a:pt x="39213" y="282713"/>
                  </a:lnTo>
                  <a:lnTo>
                    <a:pt x="38532" y="281666"/>
                  </a:lnTo>
                  <a:close/>
                  <a:moveTo>
                    <a:pt x="106255" y="175910"/>
                  </a:moveTo>
                  <a:lnTo>
                    <a:pt x="97169" y="175910"/>
                  </a:lnTo>
                  <a:lnTo>
                    <a:pt x="163293" y="290043"/>
                  </a:lnTo>
                  <a:lnTo>
                    <a:pt x="160497" y="292137"/>
                  </a:lnTo>
                  <a:lnTo>
                    <a:pt x="158403" y="295278"/>
                  </a:lnTo>
                  <a:lnTo>
                    <a:pt x="157325" y="299467"/>
                  </a:lnTo>
                  <a:lnTo>
                    <a:pt x="167314" y="299467"/>
                  </a:lnTo>
                  <a:lnTo>
                    <a:pt x="171356" y="296326"/>
                  </a:lnTo>
                  <a:lnTo>
                    <a:pt x="194501" y="296326"/>
                  </a:lnTo>
                  <a:lnTo>
                    <a:pt x="194234" y="295278"/>
                  </a:lnTo>
                  <a:lnTo>
                    <a:pt x="192140" y="292137"/>
                  </a:lnTo>
                  <a:lnTo>
                    <a:pt x="189365" y="290043"/>
                  </a:lnTo>
                  <a:lnTo>
                    <a:pt x="191792" y="285855"/>
                  </a:lnTo>
                  <a:lnTo>
                    <a:pt x="169931" y="285855"/>
                  </a:lnTo>
                  <a:lnTo>
                    <a:pt x="106255" y="175910"/>
                  </a:lnTo>
                  <a:close/>
                  <a:moveTo>
                    <a:pt x="276581" y="175910"/>
                  </a:moveTo>
                  <a:lnTo>
                    <a:pt x="267562" y="175910"/>
                  </a:lnTo>
                  <a:lnTo>
                    <a:pt x="320356" y="275384"/>
                  </a:lnTo>
                  <a:lnTo>
                    <a:pt x="316482" y="278525"/>
                  </a:lnTo>
                  <a:lnTo>
                    <a:pt x="313822" y="282713"/>
                  </a:lnTo>
                  <a:lnTo>
                    <a:pt x="313194" y="287949"/>
                  </a:lnTo>
                  <a:lnTo>
                    <a:pt x="195302" y="299467"/>
                  </a:lnTo>
                  <a:lnTo>
                    <a:pt x="278447" y="299467"/>
                  </a:lnTo>
                  <a:lnTo>
                    <a:pt x="313770" y="296326"/>
                  </a:lnTo>
                  <a:lnTo>
                    <a:pt x="324859" y="296326"/>
                  </a:lnTo>
                  <a:lnTo>
                    <a:pt x="323854" y="295278"/>
                  </a:lnTo>
                  <a:lnTo>
                    <a:pt x="323854" y="285855"/>
                  </a:lnTo>
                  <a:lnTo>
                    <a:pt x="327874" y="281666"/>
                  </a:lnTo>
                  <a:lnTo>
                    <a:pt x="352648" y="281666"/>
                  </a:lnTo>
                  <a:lnTo>
                    <a:pt x="352648" y="280619"/>
                  </a:lnTo>
                  <a:lnTo>
                    <a:pt x="345800" y="273290"/>
                  </a:lnTo>
                  <a:lnTo>
                    <a:pt x="336712" y="271195"/>
                  </a:lnTo>
                  <a:lnTo>
                    <a:pt x="327152" y="271195"/>
                  </a:lnTo>
                  <a:lnTo>
                    <a:pt x="276581" y="175910"/>
                  </a:lnTo>
                  <a:close/>
                  <a:moveTo>
                    <a:pt x="352648" y="281666"/>
                  </a:moveTo>
                  <a:lnTo>
                    <a:pt x="337822" y="281666"/>
                  </a:lnTo>
                  <a:lnTo>
                    <a:pt x="341853" y="285855"/>
                  </a:lnTo>
                  <a:lnTo>
                    <a:pt x="341853" y="295278"/>
                  </a:lnTo>
                  <a:lnTo>
                    <a:pt x="337822" y="299467"/>
                  </a:lnTo>
                  <a:lnTo>
                    <a:pt x="349303" y="299467"/>
                  </a:lnTo>
                  <a:lnTo>
                    <a:pt x="352648" y="290043"/>
                  </a:lnTo>
                  <a:lnTo>
                    <a:pt x="352648" y="281666"/>
                  </a:lnTo>
                  <a:close/>
                  <a:moveTo>
                    <a:pt x="178560" y="284808"/>
                  </a:moveTo>
                  <a:lnTo>
                    <a:pt x="174088" y="284808"/>
                  </a:lnTo>
                  <a:lnTo>
                    <a:pt x="171942" y="285855"/>
                  </a:lnTo>
                  <a:lnTo>
                    <a:pt x="180696" y="285855"/>
                  </a:lnTo>
                  <a:lnTo>
                    <a:pt x="178560" y="284808"/>
                  </a:lnTo>
                  <a:close/>
                  <a:moveTo>
                    <a:pt x="252861" y="160204"/>
                  </a:moveTo>
                  <a:lnTo>
                    <a:pt x="242442" y="160204"/>
                  </a:lnTo>
                  <a:lnTo>
                    <a:pt x="243301" y="164392"/>
                  </a:lnTo>
                  <a:lnTo>
                    <a:pt x="245605" y="168581"/>
                  </a:lnTo>
                  <a:lnTo>
                    <a:pt x="248830" y="171722"/>
                  </a:lnTo>
                  <a:lnTo>
                    <a:pt x="182696" y="285855"/>
                  </a:lnTo>
                  <a:lnTo>
                    <a:pt x="191792" y="285855"/>
                  </a:lnTo>
                  <a:lnTo>
                    <a:pt x="255479" y="175910"/>
                  </a:lnTo>
                  <a:lnTo>
                    <a:pt x="276581" y="175910"/>
                  </a:lnTo>
                  <a:lnTo>
                    <a:pt x="274358" y="171722"/>
                  </a:lnTo>
                  <a:lnTo>
                    <a:pt x="278818" y="168581"/>
                  </a:lnTo>
                  <a:lnTo>
                    <a:pt x="280521" y="165439"/>
                  </a:lnTo>
                  <a:lnTo>
                    <a:pt x="256892" y="165439"/>
                  </a:lnTo>
                  <a:lnTo>
                    <a:pt x="252861" y="161251"/>
                  </a:lnTo>
                  <a:lnTo>
                    <a:pt x="252861" y="160204"/>
                  </a:lnTo>
                  <a:close/>
                  <a:moveTo>
                    <a:pt x="47776" y="123556"/>
                  </a:moveTo>
                  <a:lnTo>
                    <a:pt x="33915" y="123556"/>
                  </a:lnTo>
                  <a:lnTo>
                    <a:pt x="72427" y="149733"/>
                  </a:lnTo>
                  <a:lnTo>
                    <a:pt x="71495" y="151827"/>
                  </a:lnTo>
                  <a:lnTo>
                    <a:pt x="70982" y="153922"/>
                  </a:lnTo>
                  <a:lnTo>
                    <a:pt x="70982" y="163345"/>
                  </a:lnTo>
                  <a:lnTo>
                    <a:pt x="73840" y="168581"/>
                  </a:lnTo>
                  <a:lnTo>
                    <a:pt x="78301" y="171722"/>
                  </a:lnTo>
                  <a:lnTo>
                    <a:pt x="25664" y="271195"/>
                  </a:lnTo>
                  <a:lnTo>
                    <a:pt x="34686" y="271195"/>
                  </a:lnTo>
                  <a:lnTo>
                    <a:pt x="85096" y="175910"/>
                  </a:lnTo>
                  <a:lnTo>
                    <a:pt x="106255" y="175910"/>
                  </a:lnTo>
                  <a:lnTo>
                    <a:pt x="103829" y="171722"/>
                  </a:lnTo>
                  <a:lnTo>
                    <a:pt x="107054" y="168581"/>
                  </a:lnTo>
                  <a:lnTo>
                    <a:pt x="108766" y="165439"/>
                  </a:lnTo>
                  <a:lnTo>
                    <a:pt x="85819" y="165439"/>
                  </a:lnTo>
                  <a:lnTo>
                    <a:pt x="81788" y="161251"/>
                  </a:lnTo>
                  <a:lnTo>
                    <a:pt x="81788" y="151827"/>
                  </a:lnTo>
                  <a:lnTo>
                    <a:pt x="85819" y="147639"/>
                  </a:lnTo>
                  <a:lnTo>
                    <a:pt x="108865" y="147639"/>
                  </a:lnTo>
                  <a:lnTo>
                    <a:pt x="107295" y="144498"/>
                  </a:lnTo>
                  <a:lnTo>
                    <a:pt x="104352" y="142404"/>
                  </a:lnTo>
                  <a:lnTo>
                    <a:pt x="76667" y="142404"/>
                  </a:lnTo>
                  <a:lnTo>
                    <a:pt x="47776" y="123556"/>
                  </a:lnTo>
                  <a:close/>
                  <a:moveTo>
                    <a:pt x="345906" y="123556"/>
                  </a:moveTo>
                  <a:lnTo>
                    <a:pt x="318712" y="123556"/>
                  </a:lnTo>
                  <a:lnTo>
                    <a:pt x="321445" y="126697"/>
                  </a:lnTo>
                  <a:lnTo>
                    <a:pt x="325005" y="128791"/>
                  </a:lnTo>
                  <a:lnTo>
                    <a:pt x="328995" y="129838"/>
                  </a:lnTo>
                  <a:lnTo>
                    <a:pt x="328995" y="271195"/>
                  </a:lnTo>
                  <a:lnTo>
                    <a:pt x="336712" y="271195"/>
                  </a:lnTo>
                  <a:lnTo>
                    <a:pt x="338869" y="128791"/>
                  </a:lnTo>
                  <a:lnTo>
                    <a:pt x="345906" y="123556"/>
                  </a:lnTo>
                  <a:close/>
                  <a:moveTo>
                    <a:pt x="95169" y="175910"/>
                  </a:moveTo>
                  <a:lnTo>
                    <a:pt x="86908" y="175910"/>
                  </a:lnTo>
                  <a:lnTo>
                    <a:pt x="88803" y="176957"/>
                  </a:lnTo>
                  <a:lnTo>
                    <a:pt x="93023" y="176957"/>
                  </a:lnTo>
                  <a:lnTo>
                    <a:pt x="95169" y="175910"/>
                  </a:lnTo>
                  <a:close/>
                  <a:moveTo>
                    <a:pt x="265761" y="175910"/>
                  </a:moveTo>
                  <a:lnTo>
                    <a:pt x="257489" y="175910"/>
                  </a:lnTo>
                  <a:lnTo>
                    <a:pt x="259636" y="176957"/>
                  </a:lnTo>
                  <a:lnTo>
                    <a:pt x="263845" y="176957"/>
                  </a:lnTo>
                  <a:lnTo>
                    <a:pt x="265761" y="175910"/>
                  </a:lnTo>
                  <a:close/>
                  <a:moveTo>
                    <a:pt x="108865" y="147639"/>
                  </a:moveTo>
                  <a:lnTo>
                    <a:pt x="95756" y="147639"/>
                  </a:lnTo>
                  <a:lnTo>
                    <a:pt x="99787" y="151827"/>
                  </a:lnTo>
                  <a:lnTo>
                    <a:pt x="99787" y="161251"/>
                  </a:lnTo>
                  <a:lnTo>
                    <a:pt x="95756" y="165439"/>
                  </a:lnTo>
                  <a:lnTo>
                    <a:pt x="108766" y="165439"/>
                  </a:lnTo>
                  <a:lnTo>
                    <a:pt x="109336" y="164392"/>
                  </a:lnTo>
                  <a:lnTo>
                    <a:pt x="110206" y="160204"/>
                  </a:lnTo>
                  <a:lnTo>
                    <a:pt x="252861" y="160204"/>
                  </a:lnTo>
                  <a:lnTo>
                    <a:pt x="252861" y="152874"/>
                  </a:lnTo>
                  <a:lnTo>
                    <a:pt x="110206" y="152874"/>
                  </a:lnTo>
                  <a:lnTo>
                    <a:pt x="109389" y="148686"/>
                  </a:lnTo>
                  <a:lnTo>
                    <a:pt x="108865" y="147639"/>
                  </a:lnTo>
                  <a:close/>
                  <a:moveTo>
                    <a:pt x="283310" y="147639"/>
                  </a:moveTo>
                  <a:lnTo>
                    <a:pt x="266829" y="147639"/>
                  </a:lnTo>
                  <a:lnTo>
                    <a:pt x="270860" y="151827"/>
                  </a:lnTo>
                  <a:lnTo>
                    <a:pt x="270860" y="161251"/>
                  </a:lnTo>
                  <a:lnTo>
                    <a:pt x="266829" y="165439"/>
                  </a:lnTo>
                  <a:lnTo>
                    <a:pt x="280521" y="165439"/>
                  </a:lnTo>
                  <a:lnTo>
                    <a:pt x="281656" y="163345"/>
                  </a:lnTo>
                  <a:lnTo>
                    <a:pt x="281656" y="153922"/>
                  </a:lnTo>
                  <a:lnTo>
                    <a:pt x="281153" y="151827"/>
                  </a:lnTo>
                  <a:lnTo>
                    <a:pt x="280232" y="149733"/>
                  </a:lnTo>
                  <a:lnTo>
                    <a:pt x="283310" y="147639"/>
                  </a:lnTo>
                  <a:close/>
                  <a:moveTo>
                    <a:pt x="192584" y="38742"/>
                  </a:moveTo>
                  <a:lnTo>
                    <a:pt x="183418" y="38742"/>
                  </a:lnTo>
                  <a:lnTo>
                    <a:pt x="248306" y="142404"/>
                  </a:lnTo>
                  <a:lnTo>
                    <a:pt x="245364" y="144498"/>
                  </a:lnTo>
                  <a:lnTo>
                    <a:pt x="243249" y="148686"/>
                  </a:lnTo>
                  <a:lnTo>
                    <a:pt x="242442" y="152874"/>
                  </a:lnTo>
                  <a:lnTo>
                    <a:pt x="252861" y="152874"/>
                  </a:lnTo>
                  <a:lnTo>
                    <a:pt x="252861" y="151827"/>
                  </a:lnTo>
                  <a:lnTo>
                    <a:pt x="256892" y="147639"/>
                  </a:lnTo>
                  <a:lnTo>
                    <a:pt x="283310" y="147639"/>
                  </a:lnTo>
                  <a:lnTo>
                    <a:pt x="291006" y="142404"/>
                  </a:lnTo>
                  <a:lnTo>
                    <a:pt x="276002" y="142404"/>
                  </a:lnTo>
                  <a:lnTo>
                    <a:pt x="272410" y="139262"/>
                  </a:lnTo>
                  <a:lnTo>
                    <a:pt x="269908" y="138215"/>
                  </a:lnTo>
                  <a:lnTo>
                    <a:pt x="254840" y="138215"/>
                  </a:lnTo>
                  <a:lnTo>
                    <a:pt x="192584" y="38742"/>
                  </a:lnTo>
                  <a:close/>
                  <a:moveTo>
                    <a:pt x="95641" y="137168"/>
                  </a:moveTo>
                  <a:lnTo>
                    <a:pt x="85253" y="137168"/>
                  </a:lnTo>
                  <a:lnTo>
                    <a:pt x="80259" y="139262"/>
                  </a:lnTo>
                  <a:lnTo>
                    <a:pt x="76667" y="142404"/>
                  </a:lnTo>
                  <a:lnTo>
                    <a:pt x="104352" y="142404"/>
                  </a:lnTo>
                  <a:lnTo>
                    <a:pt x="106980" y="138215"/>
                  </a:lnTo>
                  <a:lnTo>
                    <a:pt x="97829" y="138215"/>
                  </a:lnTo>
                  <a:lnTo>
                    <a:pt x="95641" y="137168"/>
                  </a:lnTo>
                  <a:close/>
                  <a:moveTo>
                    <a:pt x="206003" y="32459"/>
                  </a:moveTo>
                  <a:lnTo>
                    <a:pt x="191292" y="32459"/>
                  </a:lnTo>
                  <a:lnTo>
                    <a:pt x="314105" y="103661"/>
                  </a:lnTo>
                  <a:lnTo>
                    <a:pt x="313425" y="105755"/>
                  </a:lnTo>
                  <a:lnTo>
                    <a:pt x="313048" y="107850"/>
                  </a:lnTo>
                  <a:lnTo>
                    <a:pt x="313048" y="113085"/>
                  </a:lnTo>
                  <a:lnTo>
                    <a:pt x="313561" y="115179"/>
                  </a:lnTo>
                  <a:lnTo>
                    <a:pt x="314482" y="117273"/>
                  </a:lnTo>
                  <a:lnTo>
                    <a:pt x="276002" y="142404"/>
                  </a:lnTo>
                  <a:lnTo>
                    <a:pt x="291006" y="142404"/>
                  </a:lnTo>
                  <a:lnTo>
                    <a:pt x="318712" y="123556"/>
                  </a:lnTo>
                  <a:lnTo>
                    <a:pt x="345906" y="123556"/>
                  </a:lnTo>
                  <a:lnTo>
                    <a:pt x="348721" y="121462"/>
                  </a:lnTo>
                  <a:lnTo>
                    <a:pt x="349250" y="119368"/>
                  </a:lnTo>
                  <a:lnTo>
                    <a:pt x="327874" y="119368"/>
                  </a:lnTo>
                  <a:lnTo>
                    <a:pt x="323854" y="115179"/>
                  </a:lnTo>
                  <a:lnTo>
                    <a:pt x="323854" y="105755"/>
                  </a:lnTo>
                  <a:lnTo>
                    <a:pt x="327874" y="101567"/>
                  </a:lnTo>
                  <a:lnTo>
                    <a:pt x="349422" y="101567"/>
                  </a:lnTo>
                  <a:lnTo>
                    <a:pt x="347019" y="97379"/>
                  </a:lnTo>
                  <a:lnTo>
                    <a:pt x="317979" y="97379"/>
                  </a:lnTo>
                  <a:lnTo>
                    <a:pt x="206003" y="32459"/>
                  </a:lnTo>
                  <a:close/>
                  <a:moveTo>
                    <a:pt x="190423" y="33506"/>
                  </a:moveTo>
                  <a:lnTo>
                    <a:pt x="162382" y="33506"/>
                  </a:lnTo>
                  <a:lnTo>
                    <a:pt x="162853" y="34553"/>
                  </a:lnTo>
                  <a:lnTo>
                    <a:pt x="97829" y="138215"/>
                  </a:lnTo>
                  <a:lnTo>
                    <a:pt x="106980" y="138215"/>
                  </a:lnTo>
                  <a:lnTo>
                    <a:pt x="169387" y="38742"/>
                  </a:lnTo>
                  <a:lnTo>
                    <a:pt x="192584" y="38742"/>
                  </a:lnTo>
                  <a:lnTo>
                    <a:pt x="189962" y="34553"/>
                  </a:lnTo>
                  <a:lnTo>
                    <a:pt x="190423" y="33506"/>
                  </a:lnTo>
                  <a:close/>
                  <a:moveTo>
                    <a:pt x="267405" y="137168"/>
                  </a:moveTo>
                  <a:lnTo>
                    <a:pt x="257028" y="137168"/>
                  </a:lnTo>
                  <a:lnTo>
                    <a:pt x="254840" y="138215"/>
                  </a:lnTo>
                  <a:lnTo>
                    <a:pt x="269908" y="138215"/>
                  </a:lnTo>
                  <a:lnTo>
                    <a:pt x="267405" y="137168"/>
                  </a:lnTo>
                  <a:close/>
                  <a:moveTo>
                    <a:pt x="42160" y="101567"/>
                  </a:moveTo>
                  <a:lnTo>
                    <a:pt x="24763" y="101567"/>
                  </a:lnTo>
                  <a:lnTo>
                    <a:pt x="28794" y="104708"/>
                  </a:lnTo>
                  <a:lnTo>
                    <a:pt x="28794" y="115179"/>
                  </a:lnTo>
                  <a:lnTo>
                    <a:pt x="24763" y="119368"/>
                  </a:lnTo>
                  <a:lnTo>
                    <a:pt x="41355" y="119368"/>
                  </a:lnTo>
                  <a:lnTo>
                    <a:pt x="38145" y="117273"/>
                  </a:lnTo>
                  <a:lnTo>
                    <a:pt x="39077" y="115179"/>
                  </a:lnTo>
                  <a:lnTo>
                    <a:pt x="39590" y="113085"/>
                  </a:lnTo>
                  <a:lnTo>
                    <a:pt x="39590" y="107850"/>
                  </a:lnTo>
                  <a:lnTo>
                    <a:pt x="39223" y="105755"/>
                  </a:lnTo>
                  <a:lnTo>
                    <a:pt x="38543" y="103661"/>
                  </a:lnTo>
                  <a:lnTo>
                    <a:pt x="42160" y="101567"/>
                  </a:lnTo>
                  <a:close/>
                  <a:moveTo>
                    <a:pt x="349422" y="101567"/>
                  </a:moveTo>
                  <a:lnTo>
                    <a:pt x="337822" y="101567"/>
                  </a:lnTo>
                  <a:lnTo>
                    <a:pt x="341853" y="105755"/>
                  </a:lnTo>
                  <a:lnTo>
                    <a:pt x="341853" y="115179"/>
                  </a:lnTo>
                  <a:lnTo>
                    <a:pt x="337822" y="119368"/>
                  </a:lnTo>
                  <a:lnTo>
                    <a:pt x="349250" y="119368"/>
                  </a:lnTo>
                  <a:lnTo>
                    <a:pt x="352424" y="106803"/>
                  </a:lnTo>
                  <a:lnTo>
                    <a:pt x="349422" y="101567"/>
                  </a:lnTo>
                  <a:close/>
                  <a:moveTo>
                    <a:pt x="173432" y="0"/>
                  </a:moveTo>
                  <a:lnTo>
                    <a:pt x="161453" y="7329"/>
                  </a:lnTo>
                  <a:lnTo>
                    <a:pt x="156613" y="19894"/>
                  </a:lnTo>
                  <a:lnTo>
                    <a:pt x="156613" y="21988"/>
                  </a:lnTo>
                  <a:lnTo>
                    <a:pt x="156979" y="24083"/>
                  </a:lnTo>
                  <a:lnTo>
                    <a:pt x="157660" y="26177"/>
                  </a:lnTo>
                  <a:lnTo>
                    <a:pt x="34669" y="97379"/>
                  </a:lnTo>
                  <a:lnTo>
                    <a:pt x="49393" y="97379"/>
                  </a:lnTo>
                  <a:lnTo>
                    <a:pt x="161513" y="32459"/>
                  </a:lnTo>
                  <a:lnTo>
                    <a:pt x="206003" y="32459"/>
                  </a:lnTo>
                  <a:lnTo>
                    <a:pt x="198778" y="28271"/>
                  </a:lnTo>
                  <a:lnTo>
                    <a:pt x="171439" y="28271"/>
                  </a:lnTo>
                  <a:lnTo>
                    <a:pt x="167408" y="25130"/>
                  </a:lnTo>
                  <a:lnTo>
                    <a:pt x="167408" y="14659"/>
                  </a:lnTo>
                  <a:lnTo>
                    <a:pt x="171439" y="10470"/>
                  </a:lnTo>
                  <a:lnTo>
                    <a:pt x="192503" y="10470"/>
                  </a:lnTo>
                  <a:lnTo>
                    <a:pt x="187976" y="4188"/>
                  </a:lnTo>
                  <a:lnTo>
                    <a:pt x="173432" y="0"/>
                  </a:lnTo>
                  <a:close/>
                  <a:moveTo>
                    <a:pt x="332848" y="90049"/>
                  </a:moveTo>
                  <a:lnTo>
                    <a:pt x="326932" y="90049"/>
                  </a:lnTo>
                  <a:lnTo>
                    <a:pt x="321613" y="93190"/>
                  </a:lnTo>
                  <a:lnTo>
                    <a:pt x="317979" y="97379"/>
                  </a:lnTo>
                  <a:lnTo>
                    <a:pt x="347019" y="97379"/>
                  </a:lnTo>
                  <a:lnTo>
                    <a:pt x="345818" y="95285"/>
                  </a:lnTo>
                  <a:lnTo>
                    <a:pt x="332848" y="90049"/>
                  </a:lnTo>
                  <a:close/>
                  <a:moveTo>
                    <a:pt x="181240" y="38742"/>
                  </a:moveTo>
                  <a:lnTo>
                    <a:pt x="171565" y="38742"/>
                  </a:lnTo>
                  <a:lnTo>
                    <a:pt x="173931" y="39789"/>
                  </a:lnTo>
                  <a:lnTo>
                    <a:pt x="178884" y="39789"/>
                  </a:lnTo>
                  <a:lnTo>
                    <a:pt x="181240" y="38742"/>
                  </a:lnTo>
                  <a:close/>
                  <a:moveTo>
                    <a:pt x="191292" y="32459"/>
                  </a:moveTo>
                  <a:lnTo>
                    <a:pt x="161513" y="32459"/>
                  </a:lnTo>
                  <a:lnTo>
                    <a:pt x="161932" y="33506"/>
                  </a:lnTo>
                  <a:lnTo>
                    <a:pt x="190873" y="33506"/>
                  </a:lnTo>
                  <a:lnTo>
                    <a:pt x="191292" y="32459"/>
                  </a:lnTo>
                  <a:close/>
                  <a:moveTo>
                    <a:pt x="192503" y="10470"/>
                  </a:moveTo>
                  <a:lnTo>
                    <a:pt x="181376" y="10470"/>
                  </a:lnTo>
                  <a:lnTo>
                    <a:pt x="185407" y="14659"/>
                  </a:lnTo>
                  <a:lnTo>
                    <a:pt x="185407" y="25130"/>
                  </a:lnTo>
                  <a:lnTo>
                    <a:pt x="181376" y="28271"/>
                  </a:lnTo>
                  <a:lnTo>
                    <a:pt x="198778" y="28271"/>
                  </a:lnTo>
                  <a:lnTo>
                    <a:pt x="195166" y="26177"/>
                  </a:lnTo>
                  <a:lnTo>
                    <a:pt x="195836" y="24083"/>
                  </a:lnTo>
                  <a:lnTo>
                    <a:pt x="196203" y="21988"/>
                  </a:lnTo>
                  <a:lnTo>
                    <a:pt x="195520" y="14659"/>
                  </a:lnTo>
                  <a:lnTo>
                    <a:pt x="192503" y="10470"/>
                  </a:lnTo>
                  <a:close/>
                </a:path>
              </a:pathLst>
            </a:custGeom>
            <a:solidFill>
              <a:srgbClr val="1DAB79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  <p:extLst>
      <p:ext uri="{BB962C8B-B14F-4D97-AF65-F5344CB8AC3E}">
        <p14:creationId xmlns:p14="http://schemas.microsoft.com/office/powerpoint/2010/main" val="2108157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13;p29"/>
          <p:cNvSpPr/>
          <p:nvPr/>
        </p:nvSpPr>
        <p:spPr>
          <a:xfrm>
            <a:off x="678180" y="1053465"/>
            <a:ext cx="10814050" cy="167640"/>
          </a:xfrm>
          <a:custGeom>
            <a:avLst/>
            <a:gdLst/>
            <a:ahLst/>
            <a:cxnLst/>
            <a:rect l="l" t="t" r="r" b="b"/>
            <a:pathLst>
              <a:path w="18005425" h="120000">
                <a:moveTo>
                  <a:pt x="0" y="0"/>
                </a:moveTo>
                <a:lnTo>
                  <a:pt x="18004896" y="0"/>
                </a:lnTo>
              </a:path>
            </a:pathLst>
          </a:custGeom>
          <a:noFill/>
          <a:ln w="20925">
            <a:solidFill>
              <a:srgbClr val="00B17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5" name="Google Shape;412;p29"/>
          <p:cNvSpPr/>
          <p:nvPr/>
        </p:nvSpPr>
        <p:spPr>
          <a:xfrm>
            <a:off x="697230" y="547370"/>
            <a:ext cx="9072245" cy="4921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ctr">
            <a:spAutoFit/>
          </a:bodyPr>
          <a:lstStyle/>
          <a:p>
            <a:pPr marL="7620">
              <a:lnSpc>
                <a:spcPct val="100000"/>
              </a:lnSpc>
              <a:tabLst>
                <a:tab pos="0" algn="l"/>
              </a:tabLst>
            </a:pPr>
            <a:r>
              <a:rPr lang="ru-RU" sz="3200" b="1" strike="noStrike" spc="-1" dirty="0">
                <a:solidFill>
                  <a:srgbClr val="7B599A"/>
                </a:solidFill>
                <a:latin typeface="Trebuchet MS" panose="020B0603020202020204"/>
                <a:ea typeface="Trebuchet MS" panose="020B0603020202020204"/>
              </a:rPr>
              <a:t>Что такое </a:t>
            </a:r>
            <a:r>
              <a:rPr lang="en-US" sz="3200" b="1" strike="noStrike" spc="-1" dirty="0">
                <a:solidFill>
                  <a:srgbClr val="7B599A"/>
                </a:solidFill>
                <a:latin typeface="Trebuchet MS" panose="020B0603020202020204"/>
                <a:ea typeface="Trebuchet MS" panose="020B0603020202020204"/>
              </a:rPr>
              <a:t>Vermax Update</a:t>
            </a:r>
            <a:r>
              <a:rPr lang="ru-RU" altLang="en-US" sz="3200" b="1" strike="noStrike" spc="-1" dirty="0">
                <a:solidFill>
                  <a:srgbClr val="7B599A"/>
                </a:solidFill>
                <a:latin typeface="Trebuchet MS" panose="020B0603020202020204"/>
                <a:ea typeface="Trebuchet MS" panose="020B0603020202020204"/>
              </a:rPr>
              <a:t>?</a:t>
            </a:r>
          </a:p>
        </p:txBody>
      </p:sp>
      <p:sp>
        <p:nvSpPr>
          <p:cNvPr id="313" name="Google Shape;236;p23"/>
          <p:cNvSpPr/>
          <p:nvPr/>
        </p:nvSpPr>
        <p:spPr>
          <a:xfrm>
            <a:off x="1080360" y="6103440"/>
            <a:ext cx="781200" cy="441720"/>
          </a:xfrm>
          <a:prstGeom prst="rect">
            <a:avLst/>
          </a:prstGeom>
          <a:blipFill rotWithShape="0">
            <a:blip r:embed="rId2"/>
            <a:srcRect/>
            <a:stretch>
              <a:fillRect/>
            </a:stretch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4" name="Google Shape;237;p23"/>
          <p:cNvSpPr/>
          <p:nvPr/>
        </p:nvSpPr>
        <p:spPr>
          <a:xfrm>
            <a:off x="633960" y="6108840"/>
            <a:ext cx="352800" cy="399600"/>
          </a:xfrm>
          <a:custGeom>
            <a:avLst/>
            <a:gdLst/>
            <a:ahLst/>
            <a:cxnLst/>
            <a:rect l="l" t="t" r="r" b="b"/>
            <a:pathLst>
              <a:path w="353059" h="400050">
                <a:moveTo>
                  <a:pt x="49593" y="303655"/>
                </a:moveTo>
                <a:lnTo>
                  <a:pt x="34627" y="303655"/>
                </a:lnTo>
                <a:lnTo>
                  <a:pt x="157670" y="374857"/>
                </a:lnTo>
                <a:lnTo>
                  <a:pt x="156979" y="376951"/>
                </a:lnTo>
                <a:lnTo>
                  <a:pt x="156613" y="379046"/>
                </a:lnTo>
                <a:lnTo>
                  <a:pt x="157296" y="386375"/>
                </a:lnTo>
                <a:lnTo>
                  <a:pt x="164845" y="396846"/>
                </a:lnTo>
                <a:lnTo>
                  <a:pt x="179386" y="399987"/>
                </a:lnTo>
                <a:lnTo>
                  <a:pt x="191365" y="393705"/>
                </a:lnTo>
                <a:lnTo>
                  <a:pt x="192977" y="389516"/>
                </a:lnTo>
                <a:lnTo>
                  <a:pt x="171439" y="389516"/>
                </a:lnTo>
                <a:lnTo>
                  <a:pt x="167408" y="386375"/>
                </a:lnTo>
                <a:lnTo>
                  <a:pt x="167408" y="375904"/>
                </a:lnTo>
                <a:lnTo>
                  <a:pt x="171439" y="371716"/>
                </a:lnTo>
                <a:lnTo>
                  <a:pt x="200564" y="371716"/>
                </a:lnTo>
                <a:lnTo>
                  <a:pt x="207788" y="367528"/>
                </a:lnTo>
                <a:lnTo>
                  <a:pt x="161513" y="367528"/>
                </a:lnTo>
                <a:lnTo>
                  <a:pt x="49593" y="303655"/>
                </a:lnTo>
                <a:close/>
                <a:moveTo>
                  <a:pt x="200564" y="371716"/>
                </a:moveTo>
                <a:lnTo>
                  <a:pt x="181376" y="371716"/>
                </a:lnTo>
                <a:lnTo>
                  <a:pt x="185407" y="375904"/>
                </a:lnTo>
                <a:lnTo>
                  <a:pt x="185407" y="386375"/>
                </a:lnTo>
                <a:lnTo>
                  <a:pt x="181376" y="389516"/>
                </a:lnTo>
                <a:lnTo>
                  <a:pt x="192977" y="389516"/>
                </a:lnTo>
                <a:lnTo>
                  <a:pt x="196203" y="381140"/>
                </a:lnTo>
                <a:lnTo>
                  <a:pt x="196203" y="379046"/>
                </a:lnTo>
                <a:lnTo>
                  <a:pt x="195836" y="376951"/>
                </a:lnTo>
                <a:lnTo>
                  <a:pt x="195145" y="374857"/>
                </a:lnTo>
                <a:lnTo>
                  <a:pt x="200564" y="371716"/>
                </a:lnTo>
                <a:close/>
                <a:moveTo>
                  <a:pt x="122032" y="296326"/>
                </a:moveTo>
                <a:lnTo>
                  <a:pt x="38867" y="296326"/>
                </a:lnTo>
                <a:lnTo>
                  <a:pt x="156633" y="306796"/>
                </a:lnTo>
                <a:lnTo>
                  <a:pt x="157534" y="315173"/>
                </a:lnTo>
                <a:lnTo>
                  <a:pt x="164068" y="322503"/>
                </a:lnTo>
                <a:lnTo>
                  <a:pt x="172507" y="324597"/>
                </a:lnTo>
                <a:lnTo>
                  <a:pt x="172539" y="361245"/>
                </a:lnTo>
                <a:lnTo>
                  <a:pt x="168183" y="362292"/>
                </a:lnTo>
                <a:lnTo>
                  <a:pt x="164330" y="364386"/>
                </a:lnTo>
                <a:lnTo>
                  <a:pt x="161513" y="367528"/>
                </a:lnTo>
                <a:lnTo>
                  <a:pt x="191292" y="367528"/>
                </a:lnTo>
                <a:lnTo>
                  <a:pt x="188475" y="364386"/>
                </a:lnTo>
                <a:lnTo>
                  <a:pt x="184612" y="362292"/>
                </a:lnTo>
                <a:lnTo>
                  <a:pt x="180235" y="361245"/>
                </a:lnTo>
                <a:lnTo>
                  <a:pt x="180193" y="324597"/>
                </a:lnTo>
                <a:lnTo>
                  <a:pt x="188632" y="322503"/>
                </a:lnTo>
                <a:lnTo>
                  <a:pt x="195145" y="315173"/>
                </a:lnTo>
                <a:lnTo>
                  <a:pt x="195255" y="314126"/>
                </a:lnTo>
                <a:lnTo>
                  <a:pt x="171356" y="314126"/>
                </a:lnTo>
                <a:lnTo>
                  <a:pt x="167314" y="309938"/>
                </a:lnTo>
                <a:lnTo>
                  <a:pt x="167314" y="299467"/>
                </a:lnTo>
                <a:lnTo>
                  <a:pt x="157325" y="299467"/>
                </a:lnTo>
                <a:lnTo>
                  <a:pt x="122032" y="296326"/>
                </a:lnTo>
                <a:close/>
                <a:moveTo>
                  <a:pt x="324859" y="296326"/>
                </a:moveTo>
                <a:lnTo>
                  <a:pt x="313979" y="296326"/>
                </a:lnTo>
                <a:lnTo>
                  <a:pt x="314105" y="297373"/>
                </a:lnTo>
                <a:lnTo>
                  <a:pt x="191292" y="367528"/>
                </a:lnTo>
                <a:lnTo>
                  <a:pt x="207788" y="367528"/>
                </a:lnTo>
                <a:lnTo>
                  <a:pt x="317958" y="303655"/>
                </a:lnTo>
                <a:lnTo>
                  <a:pt x="347816" y="303655"/>
                </a:lnTo>
                <a:lnTo>
                  <a:pt x="349303" y="299467"/>
                </a:lnTo>
                <a:lnTo>
                  <a:pt x="327874" y="299467"/>
                </a:lnTo>
                <a:lnTo>
                  <a:pt x="324859" y="296326"/>
                </a:lnTo>
                <a:close/>
                <a:moveTo>
                  <a:pt x="194501" y="296326"/>
                </a:moveTo>
                <a:lnTo>
                  <a:pt x="181292" y="296326"/>
                </a:lnTo>
                <a:lnTo>
                  <a:pt x="185324" y="299467"/>
                </a:lnTo>
                <a:lnTo>
                  <a:pt x="185324" y="309938"/>
                </a:lnTo>
                <a:lnTo>
                  <a:pt x="181292" y="314126"/>
                </a:lnTo>
                <a:lnTo>
                  <a:pt x="195255" y="314126"/>
                </a:lnTo>
                <a:lnTo>
                  <a:pt x="196025" y="306796"/>
                </a:lnTo>
                <a:lnTo>
                  <a:pt x="278447" y="299467"/>
                </a:lnTo>
                <a:lnTo>
                  <a:pt x="195302" y="299467"/>
                </a:lnTo>
                <a:lnTo>
                  <a:pt x="194501" y="296326"/>
                </a:lnTo>
                <a:close/>
                <a:moveTo>
                  <a:pt x="25726" y="90049"/>
                </a:moveTo>
                <a:lnTo>
                  <a:pt x="16811" y="90049"/>
                </a:lnTo>
                <a:lnTo>
                  <a:pt x="4837" y="97379"/>
                </a:lnTo>
                <a:lnTo>
                  <a:pt x="0" y="109944"/>
                </a:lnTo>
                <a:lnTo>
                  <a:pt x="0" y="119368"/>
                </a:lnTo>
                <a:lnTo>
                  <a:pt x="6847" y="127744"/>
                </a:lnTo>
                <a:lnTo>
                  <a:pt x="15926" y="129838"/>
                </a:lnTo>
                <a:lnTo>
                  <a:pt x="13928" y="271195"/>
                </a:lnTo>
                <a:lnTo>
                  <a:pt x="4095" y="278525"/>
                </a:lnTo>
                <a:lnTo>
                  <a:pt x="399" y="293184"/>
                </a:lnTo>
                <a:lnTo>
                  <a:pt x="7001" y="305749"/>
                </a:lnTo>
                <a:lnTo>
                  <a:pt x="19967" y="309938"/>
                </a:lnTo>
                <a:lnTo>
                  <a:pt x="25779" y="309938"/>
                </a:lnTo>
                <a:lnTo>
                  <a:pt x="31004" y="307844"/>
                </a:lnTo>
                <a:lnTo>
                  <a:pt x="34627" y="303655"/>
                </a:lnTo>
                <a:lnTo>
                  <a:pt x="49593" y="303655"/>
                </a:lnTo>
                <a:lnTo>
                  <a:pt x="42254" y="299467"/>
                </a:lnTo>
                <a:lnTo>
                  <a:pt x="15004" y="299467"/>
                </a:lnTo>
                <a:lnTo>
                  <a:pt x="10973" y="295278"/>
                </a:lnTo>
                <a:lnTo>
                  <a:pt x="10973" y="284808"/>
                </a:lnTo>
                <a:lnTo>
                  <a:pt x="15004" y="281666"/>
                </a:lnTo>
                <a:lnTo>
                  <a:pt x="38532" y="281666"/>
                </a:lnTo>
                <a:lnTo>
                  <a:pt x="36491" y="278525"/>
                </a:lnTo>
                <a:lnTo>
                  <a:pt x="32470" y="275384"/>
                </a:lnTo>
                <a:lnTo>
                  <a:pt x="34686" y="271195"/>
                </a:lnTo>
                <a:lnTo>
                  <a:pt x="23664" y="271195"/>
                </a:lnTo>
                <a:lnTo>
                  <a:pt x="23664" y="129838"/>
                </a:lnTo>
                <a:lnTo>
                  <a:pt x="27643" y="128791"/>
                </a:lnTo>
                <a:lnTo>
                  <a:pt x="31182" y="126697"/>
                </a:lnTo>
                <a:lnTo>
                  <a:pt x="33915" y="123556"/>
                </a:lnTo>
                <a:lnTo>
                  <a:pt x="47776" y="123556"/>
                </a:lnTo>
                <a:lnTo>
                  <a:pt x="41355" y="119368"/>
                </a:lnTo>
                <a:lnTo>
                  <a:pt x="14826" y="119368"/>
                </a:lnTo>
                <a:lnTo>
                  <a:pt x="10795" y="115179"/>
                </a:lnTo>
                <a:lnTo>
                  <a:pt x="10795" y="104708"/>
                </a:lnTo>
                <a:lnTo>
                  <a:pt x="14826" y="101567"/>
                </a:lnTo>
                <a:lnTo>
                  <a:pt x="42160" y="101567"/>
                </a:lnTo>
                <a:lnTo>
                  <a:pt x="49393" y="97379"/>
                </a:lnTo>
                <a:lnTo>
                  <a:pt x="34669" y="97379"/>
                </a:lnTo>
                <a:lnTo>
                  <a:pt x="31046" y="93190"/>
                </a:lnTo>
                <a:lnTo>
                  <a:pt x="25726" y="90049"/>
                </a:lnTo>
                <a:close/>
                <a:moveTo>
                  <a:pt x="347816" y="303655"/>
                </a:moveTo>
                <a:lnTo>
                  <a:pt x="317958" y="303655"/>
                </a:lnTo>
                <a:lnTo>
                  <a:pt x="321592" y="307844"/>
                </a:lnTo>
                <a:lnTo>
                  <a:pt x="326921" y="309938"/>
                </a:lnTo>
                <a:lnTo>
                  <a:pt x="335846" y="309938"/>
                </a:lnTo>
                <a:lnTo>
                  <a:pt x="347816" y="303655"/>
                </a:lnTo>
                <a:close/>
                <a:moveTo>
                  <a:pt x="38532" y="281666"/>
                </a:moveTo>
                <a:lnTo>
                  <a:pt x="24941" y="281666"/>
                </a:lnTo>
                <a:lnTo>
                  <a:pt x="28972" y="284808"/>
                </a:lnTo>
                <a:lnTo>
                  <a:pt x="28972" y="295278"/>
                </a:lnTo>
                <a:lnTo>
                  <a:pt x="24941" y="299467"/>
                </a:lnTo>
                <a:lnTo>
                  <a:pt x="42254" y="299467"/>
                </a:lnTo>
                <a:lnTo>
                  <a:pt x="38585" y="297373"/>
                </a:lnTo>
                <a:lnTo>
                  <a:pt x="38689" y="296326"/>
                </a:lnTo>
                <a:lnTo>
                  <a:pt x="122032" y="296326"/>
                </a:lnTo>
                <a:lnTo>
                  <a:pt x="39684" y="288996"/>
                </a:lnTo>
                <a:lnTo>
                  <a:pt x="39213" y="282713"/>
                </a:lnTo>
                <a:lnTo>
                  <a:pt x="38532" y="281666"/>
                </a:lnTo>
                <a:close/>
                <a:moveTo>
                  <a:pt x="106255" y="175910"/>
                </a:moveTo>
                <a:lnTo>
                  <a:pt x="97169" y="175910"/>
                </a:lnTo>
                <a:lnTo>
                  <a:pt x="163293" y="290043"/>
                </a:lnTo>
                <a:lnTo>
                  <a:pt x="160497" y="292137"/>
                </a:lnTo>
                <a:lnTo>
                  <a:pt x="158403" y="295278"/>
                </a:lnTo>
                <a:lnTo>
                  <a:pt x="157325" y="299467"/>
                </a:lnTo>
                <a:lnTo>
                  <a:pt x="167314" y="299467"/>
                </a:lnTo>
                <a:lnTo>
                  <a:pt x="171356" y="296326"/>
                </a:lnTo>
                <a:lnTo>
                  <a:pt x="194501" y="296326"/>
                </a:lnTo>
                <a:lnTo>
                  <a:pt x="194234" y="295278"/>
                </a:lnTo>
                <a:lnTo>
                  <a:pt x="192140" y="292137"/>
                </a:lnTo>
                <a:lnTo>
                  <a:pt x="189365" y="290043"/>
                </a:lnTo>
                <a:lnTo>
                  <a:pt x="191792" y="285855"/>
                </a:lnTo>
                <a:lnTo>
                  <a:pt x="169931" y="285855"/>
                </a:lnTo>
                <a:lnTo>
                  <a:pt x="106255" y="175910"/>
                </a:lnTo>
                <a:close/>
                <a:moveTo>
                  <a:pt x="276581" y="175910"/>
                </a:moveTo>
                <a:lnTo>
                  <a:pt x="267562" y="175910"/>
                </a:lnTo>
                <a:lnTo>
                  <a:pt x="320356" y="275384"/>
                </a:lnTo>
                <a:lnTo>
                  <a:pt x="316482" y="278525"/>
                </a:lnTo>
                <a:lnTo>
                  <a:pt x="313822" y="282713"/>
                </a:lnTo>
                <a:lnTo>
                  <a:pt x="313194" y="287949"/>
                </a:lnTo>
                <a:lnTo>
                  <a:pt x="195302" y="299467"/>
                </a:lnTo>
                <a:lnTo>
                  <a:pt x="278447" y="299467"/>
                </a:lnTo>
                <a:lnTo>
                  <a:pt x="313770" y="296326"/>
                </a:lnTo>
                <a:lnTo>
                  <a:pt x="324859" y="296326"/>
                </a:lnTo>
                <a:lnTo>
                  <a:pt x="323854" y="295278"/>
                </a:lnTo>
                <a:lnTo>
                  <a:pt x="323854" y="285855"/>
                </a:lnTo>
                <a:lnTo>
                  <a:pt x="327874" y="281666"/>
                </a:lnTo>
                <a:lnTo>
                  <a:pt x="352648" y="281666"/>
                </a:lnTo>
                <a:lnTo>
                  <a:pt x="352648" y="280619"/>
                </a:lnTo>
                <a:lnTo>
                  <a:pt x="345800" y="273290"/>
                </a:lnTo>
                <a:lnTo>
                  <a:pt x="336712" y="271195"/>
                </a:lnTo>
                <a:lnTo>
                  <a:pt x="327152" y="271195"/>
                </a:lnTo>
                <a:lnTo>
                  <a:pt x="276581" y="175910"/>
                </a:lnTo>
                <a:close/>
                <a:moveTo>
                  <a:pt x="352648" y="281666"/>
                </a:moveTo>
                <a:lnTo>
                  <a:pt x="337822" y="281666"/>
                </a:lnTo>
                <a:lnTo>
                  <a:pt x="341853" y="285855"/>
                </a:lnTo>
                <a:lnTo>
                  <a:pt x="341853" y="295278"/>
                </a:lnTo>
                <a:lnTo>
                  <a:pt x="337822" y="299467"/>
                </a:lnTo>
                <a:lnTo>
                  <a:pt x="349303" y="299467"/>
                </a:lnTo>
                <a:lnTo>
                  <a:pt x="352648" y="290043"/>
                </a:lnTo>
                <a:lnTo>
                  <a:pt x="352648" y="281666"/>
                </a:lnTo>
                <a:close/>
                <a:moveTo>
                  <a:pt x="178560" y="284808"/>
                </a:moveTo>
                <a:lnTo>
                  <a:pt x="174088" y="284808"/>
                </a:lnTo>
                <a:lnTo>
                  <a:pt x="171942" y="285855"/>
                </a:lnTo>
                <a:lnTo>
                  <a:pt x="180696" y="285855"/>
                </a:lnTo>
                <a:lnTo>
                  <a:pt x="178560" y="284808"/>
                </a:lnTo>
                <a:close/>
                <a:moveTo>
                  <a:pt x="252861" y="160204"/>
                </a:moveTo>
                <a:lnTo>
                  <a:pt x="242442" y="160204"/>
                </a:lnTo>
                <a:lnTo>
                  <a:pt x="243301" y="164392"/>
                </a:lnTo>
                <a:lnTo>
                  <a:pt x="245605" y="168581"/>
                </a:lnTo>
                <a:lnTo>
                  <a:pt x="248830" y="171722"/>
                </a:lnTo>
                <a:lnTo>
                  <a:pt x="182696" y="285855"/>
                </a:lnTo>
                <a:lnTo>
                  <a:pt x="191792" y="285855"/>
                </a:lnTo>
                <a:lnTo>
                  <a:pt x="255479" y="175910"/>
                </a:lnTo>
                <a:lnTo>
                  <a:pt x="276581" y="175910"/>
                </a:lnTo>
                <a:lnTo>
                  <a:pt x="274358" y="171722"/>
                </a:lnTo>
                <a:lnTo>
                  <a:pt x="278818" y="168581"/>
                </a:lnTo>
                <a:lnTo>
                  <a:pt x="280521" y="165439"/>
                </a:lnTo>
                <a:lnTo>
                  <a:pt x="256892" y="165439"/>
                </a:lnTo>
                <a:lnTo>
                  <a:pt x="252861" y="161251"/>
                </a:lnTo>
                <a:lnTo>
                  <a:pt x="252861" y="160204"/>
                </a:lnTo>
                <a:close/>
                <a:moveTo>
                  <a:pt x="47776" y="123556"/>
                </a:moveTo>
                <a:lnTo>
                  <a:pt x="33915" y="123556"/>
                </a:lnTo>
                <a:lnTo>
                  <a:pt x="72427" y="149733"/>
                </a:lnTo>
                <a:lnTo>
                  <a:pt x="71495" y="151827"/>
                </a:lnTo>
                <a:lnTo>
                  <a:pt x="70982" y="153922"/>
                </a:lnTo>
                <a:lnTo>
                  <a:pt x="70982" y="163345"/>
                </a:lnTo>
                <a:lnTo>
                  <a:pt x="73840" y="168581"/>
                </a:lnTo>
                <a:lnTo>
                  <a:pt x="78301" y="171722"/>
                </a:lnTo>
                <a:lnTo>
                  <a:pt x="25664" y="271195"/>
                </a:lnTo>
                <a:lnTo>
                  <a:pt x="34686" y="271195"/>
                </a:lnTo>
                <a:lnTo>
                  <a:pt x="85096" y="175910"/>
                </a:lnTo>
                <a:lnTo>
                  <a:pt x="106255" y="175910"/>
                </a:lnTo>
                <a:lnTo>
                  <a:pt x="103829" y="171722"/>
                </a:lnTo>
                <a:lnTo>
                  <a:pt x="107054" y="168581"/>
                </a:lnTo>
                <a:lnTo>
                  <a:pt x="108766" y="165439"/>
                </a:lnTo>
                <a:lnTo>
                  <a:pt x="85819" y="165439"/>
                </a:lnTo>
                <a:lnTo>
                  <a:pt x="81788" y="161251"/>
                </a:lnTo>
                <a:lnTo>
                  <a:pt x="81788" y="151827"/>
                </a:lnTo>
                <a:lnTo>
                  <a:pt x="85819" y="147639"/>
                </a:lnTo>
                <a:lnTo>
                  <a:pt x="108865" y="147639"/>
                </a:lnTo>
                <a:lnTo>
                  <a:pt x="107295" y="144498"/>
                </a:lnTo>
                <a:lnTo>
                  <a:pt x="104352" y="142404"/>
                </a:lnTo>
                <a:lnTo>
                  <a:pt x="76667" y="142404"/>
                </a:lnTo>
                <a:lnTo>
                  <a:pt x="47776" y="123556"/>
                </a:lnTo>
                <a:close/>
                <a:moveTo>
                  <a:pt x="345906" y="123556"/>
                </a:moveTo>
                <a:lnTo>
                  <a:pt x="318712" y="123556"/>
                </a:lnTo>
                <a:lnTo>
                  <a:pt x="321445" y="126697"/>
                </a:lnTo>
                <a:lnTo>
                  <a:pt x="325005" y="128791"/>
                </a:lnTo>
                <a:lnTo>
                  <a:pt x="328995" y="129838"/>
                </a:lnTo>
                <a:lnTo>
                  <a:pt x="328995" y="271195"/>
                </a:lnTo>
                <a:lnTo>
                  <a:pt x="336712" y="271195"/>
                </a:lnTo>
                <a:lnTo>
                  <a:pt x="338869" y="128791"/>
                </a:lnTo>
                <a:lnTo>
                  <a:pt x="345906" y="123556"/>
                </a:lnTo>
                <a:close/>
                <a:moveTo>
                  <a:pt x="95169" y="175910"/>
                </a:moveTo>
                <a:lnTo>
                  <a:pt x="86908" y="175910"/>
                </a:lnTo>
                <a:lnTo>
                  <a:pt x="88803" y="176957"/>
                </a:lnTo>
                <a:lnTo>
                  <a:pt x="93023" y="176957"/>
                </a:lnTo>
                <a:lnTo>
                  <a:pt x="95169" y="175910"/>
                </a:lnTo>
                <a:close/>
                <a:moveTo>
                  <a:pt x="265761" y="175910"/>
                </a:moveTo>
                <a:lnTo>
                  <a:pt x="257489" y="175910"/>
                </a:lnTo>
                <a:lnTo>
                  <a:pt x="259636" y="176957"/>
                </a:lnTo>
                <a:lnTo>
                  <a:pt x="263845" y="176957"/>
                </a:lnTo>
                <a:lnTo>
                  <a:pt x="265761" y="175910"/>
                </a:lnTo>
                <a:close/>
                <a:moveTo>
                  <a:pt x="108865" y="147639"/>
                </a:moveTo>
                <a:lnTo>
                  <a:pt x="95756" y="147639"/>
                </a:lnTo>
                <a:lnTo>
                  <a:pt x="99787" y="151827"/>
                </a:lnTo>
                <a:lnTo>
                  <a:pt x="99787" y="161251"/>
                </a:lnTo>
                <a:lnTo>
                  <a:pt x="95756" y="165439"/>
                </a:lnTo>
                <a:lnTo>
                  <a:pt x="108766" y="165439"/>
                </a:lnTo>
                <a:lnTo>
                  <a:pt x="109336" y="164392"/>
                </a:lnTo>
                <a:lnTo>
                  <a:pt x="110206" y="160204"/>
                </a:lnTo>
                <a:lnTo>
                  <a:pt x="252861" y="160204"/>
                </a:lnTo>
                <a:lnTo>
                  <a:pt x="252861" y="152874"/>
                </a:lnTo>
                <a:lnTo>
                  <a:pt x="110206" y="152874"/>
                </a:lnTo>
                <a:lnTo>
                  <a:pt x="109389" y="148686"/>
                </a:lnTo>
                <a:lnTo>
                  <a:pt x="108865" y="147639"/>
                </a:lnTo>
                <a:close/>
                <a:moveTo>
                  <a:pt x="283310" y="147639"/>
                </a:moveTo>
                <a:lnTo>
                  <a:pt x="266829" y="147639"/>
                </a:lnTo>
                <a:lnTo>
                  <a:pt x="270860" y="151827"/>
                </a:lnTo>
                <a:lnTo>
                  <a:pt x="270860" y="161251"/>
                </a:lnTo>
                <a:lnTo>
                  <a:pt x="266829" y="165439"/>
                </a:lnTo>
                <a:lnTo>
                  <a:pt x="280521" y="165439"/>
                </a:lnTo>
                <a:lnTo>
                  <a:pt x="281656" y="163345"/>
                </a:lnTo>
                <a:lnTo>
                  <a:pt x="281656" y="153922"/>
                </a:lnTo>
                <a:lnTo>
                  <a:pt x="281153" y="151827"/>
                </a:lnTo>
                <a:lnTo>
                  <a:pt x="280232" y="149733"/>
                </a:lnTo>
                <a:lnTo>
                  <a:pt x="283310" y="147639"/>
                </a:lnTo>
                <a:close/>
                <a:moveTo>
                  <a:pt x="192584" y="38742"/>
                </a:moveTo>
                <a:lnTo>
                  <a:pt x="183418" y="38742"/>
                </a:lnTo>
                <a:lnTo>
                  <a:pt x="248306" y="142404"/>
                </a:lnTo>
                <a:lnTo>
                  <a:pt x="245364" y="144498"/>
                </a:lnTo>
                <a:lnTo>
                  <a:pt x="243249" y="148686"/>
                </a:lnTo>
                <a:lnTo>
                  <a:pt x="242442" y="152874"/>
                </a:lnTo>
                <a:lnTo>
                  <a:pt x="252861" y="152874"/>
                </a:lnTo>
                <a:lnTo>
                  <a:pt x="252861" y="151827"/>
                </a:lnTo>
                <a:lnTo>
                  <a:pt x="256892" y="147639"/>
                </a:lnTo>
                <a:lnTo>
                  <a:pt x="283310" y="147639"/>
                </a:lnTo>
                <a:lnTo>
                  <a:pt x="291006" y="142404"/>
                </a:lnTo>
                <a:lnTo>
                  <a:pt x="276002" y="142404"/>
                </a:lnTo>
                <a:lnTo>
                  <a:pt x="272410" y="139262"/>
                </a:lnTo>
                <a:lnTo>
                  <a:pt x="269908" y="138215"/>
                </a:lnTo>
                <a:lnTo>
                  <a:pt x="254840" y="138215"/>
                </a:lnTo>
                <a:lnTo>
                  <a:pt x="192584" y="38742"/>
                </a:lnTo>
                <a:close/>
                <a:moveTo>
                  <a:pt x="95641" y="137168"/>
                </a:moveTo>
                <a:lnTo>
                  <a:pt x="85253" y="137168"/>
                </a:lnTo>
                <a:lnTo>
                  <a:pt x="80259" y="139262"/>
                </a:lnTo>
                <a:lnTo>
                  <a:pt x="76667" y="142404"/>
                </a:lnTo>
                <a:lnTo>
                  <a:pt x="104352" y="142404"/>
                </a:lnTo>
                <a:lnTo>
                  <a:pt x="106980" y="138215"/>
                </a:lnTo>
                <a:lnTo>
                  <a:pt x="97829" y="138215"/>
                </a:lnTo>
                <a:lnTo>
                  <a:pt x="95641" y="137168"/>
                </a:lnTo>
                <a:close/>
                <a:moveTo>
                  <a:pt x="206003" y="32459"/>
                </a:moveTo>
                <a:lnTo>
                  <a:pt x="191292" y="32459"/>
                </a:lnTo>
                <a:lnTo>
                  <a:pt x="314105" y="103661"/>
                </a:lnTo>
                <a:lnTo>
                  <a:pt x="313425" y="105755"/>
                </a:lnTo>
                <a:lnTo>
                  <a:pt x="313048" y="107850"/>
                </a:lnTo>
                <a:lnTo>
                  <a:pt x="313048" y="113085"/>
                </a:lnTo>
                <a:lnTo>
                  <a:pt x="313561" y="115179"/>
                </a:lnTo>
                <a:lnTo>
                  <a:pt x="314482" y="117273"/>
                </a:lnTo>
                <a:lnTo>
                  <a:pt x="276002" y="142404"/>
                </a:lnTo>
                <a:lnTo>
                  <a:pt x="291006" y="142404"/>
                </a:lnTo>
                <a:lnTo>
                  <a:pt x="318712" y="123556"/>
                </a:lnTo>
                <a:lnTo>
                  <a:pt x="345906" y="123556"/>
                </a:lnTo>
                <a:lnTo>
                  <a:pt x="348721" y="121462"/>
                </a:lnTo>
                <a:lnTo>
                  <a:pt x="349250" y="119368"/>
                </a:lnTo>
                <a:lnTo>
                  <a:pt x="327874" y="119368"/>
                </a:lnTo>
                <a:lnTo>
                  <a:pt x="323854" y="115179"/>
                </a:lnTo>
                <a:lnTo>
                  <a:pt x="323854" y="105755"/>
                </a:lnTo>
                <a:lnTo>
                  <a:pt x="327874" y="101567"/>
                </a:lnTo>
                <a:lnTo>
                  <a:pt x="349422" y="101567"/>
                </a:lnTo>
                <a:lnTo>
                  <a:pt x="347019" y="97379"/>
                </a:lnTo>
                <a:lnTo>
                  <a:pt x="317979" y="97379"/>
                </a:lnTo>
                <a:lnTo>
                  <a:pt x="206003" y="32459"/>
                </a:lnTo>
                <a:close/>
                <a:moveTo>
                  <a:pt x="190423" y="33506"/>
                </a:moveTo>
                <a:lnTo>
                  <a:pt x="162382" y="33506"/>
                </a:lnTo>
                <a:lnTo>
                  <a:pt x="162853" y="34553"/>
                </a:lnTo>
                <a:lnTo>
                  <a:pt x="97829" y="138215"/>
                </a:lnTo>
                <a:lnTo>
                  <a:pt x="106980" y="138215"/>
                </a:lnTo>
                <a:lnTo>
                  <a:pt x="169387" y="38742"/>
                </a:lnTo>
                <a:lnTo>
                  <a:pt x="192584" y="38742"/>
                </a:lnTo>
                <a:lnTo>
                  <a:pt x="189962" y="34553"/>
                </a:lnTo>
                <a:lnTo>
                  <a:pt x="190423" y="33506"/>
                </a:lnTo>
                <a:close/>
                <a:moveTo>
                  <a:pt x="267405" y="137168"/>
                </a:moveTo>
                <a:lnTo>
                  <a:pt x="257028" y="137168"/>
                </a:lnTo>
                <a:lnTo>
                  <a:pt x="254840" y="138215"/>
                </a:lnTo>
                <a:lnTo>
                  <a:pt x="269908" y="138215"/>
                </a:lnTo>
                <a:lnTo>
                  <a:pt x="267405" y="137168"/>
                </a:lnTo>
                <a:close/>
                <a:moveTo>
                  <a:pt x="42160" y="101567"/>
                </a:moveTo>
                <a:lnTo>
                  <a:pt x="24763" y="101567"/>
                </a:lnTo>
                <a:lnTo>
                  <a:pt x="28794" y="104708"/>
                </a:lnTo>
                <a:lnTo>
                  <a:pt x="28794" y="115179"/>
                </a:lnTo>
                <a:lnTo>
                  <a:pt x="24763" y="119368"/>
                </a:lnTo>
                <a:lnTo>
                  <a:pt x="41355" y="119368"/>
                </a:lnTo>
                <a:lnTo>
                  <a:pt x="38145" y="117273"/>
                </a:lnTo>
                <a:lnTo>
                  <a:pt x="39077" y="115179"/>
                </a:lnTo>
                <a:lnTo>
                  <a:pt x="39590" y="113085"/>
                </a:lnTo>
                <a:lnTo>
                  <a:pt x="39590" y="107850"/>
                </a:lnTo>
                <a:lnTo>
                  <a:pt x="39223" y="105755"/>
                </a:lnTo>
                <a:lnTo>
                  <a:pt x="38543" y="103661"/>
                </a:lnTo>
                <a:lnTo>
                  <a:pt x="42160" y="101567"/>
                </a:lnTo>
                <a:close/>
                <a:moveTo>
                  <a:pt x="349422" y="101567"/>
                </a:moveTo>
                <a:lnTo>
                  <a:pt x="337822" y="101567"/>
                </a:lnTo>
                <a:lnTo>
                  <a:pt x="341853" y="105755"/>
                </a:lnTo>
                <a:lnTo>
                  <a:pt x="341853" y="115179"/>
                </a:lnTo>
                <a:lnTo>
                  <a:pt x="337822" y="119368"/>
                </a:lnTo>
                <a:lnTo>
                  <a:pt x="349250" y="119368"/>
                </a:lnTo>
                <a:lnTo>
                  <a:pt x="352424" y="106803"/>
                </a:lnTo>
                <a:lnTo>
                  <a:pt x="349422" y="101567"/>
                </a:lnTo>
                <a:close/>
                <a:moveTo>
                  <a:pt x="173432" y="0"/>
                </a:moveTo>
                <a:lnTo>
                  <a:pt x="161453" y="7329"/>
                </a:lnTo>
                <a:lnTo>
                  <a:pt x="156613" y="19894"/>
                </a:lnTo>
                <a:lnTo>
                  <a:pt x="156613" y="21988"/>
                </a:lnTo>
                <a:lnTo>
                  <a:pt x="156979" y="24083"/>
                </a:lnTo>
                <a:lnTo>
                  <a:pt x="157660" y="26177"/>
                </a:lnTo>
                <a:lnTo>
                  <a:pt x="34669" y="97379"/>
                </a:lnTo>
                <a:lnTo>
                  <a:pt x="49393" y="97379"/>
                </a:lnTo>
                <a:lnTo>
                  <a:pt x="161513" y="32459"/>
                </a:lnTo>
                <a:lnTo>
                  <a:pt x="206003" y="32459"/>
                </a:lnTo>
                <a:lnTo>
                  <a:pt x="198778" y="28271"/>
                </a:lnTo>
                <a:lnTo>
                  <a:pt x="171439" y="28271"/>
                </a:lnTo>
                <a:lnTo>
                  <a:pt x="167408" y="25130"/>
                </a:lnTo>
                <a:lnTo>
                  <a:pt x="167408" y="14659"/>
                </a:lnTo>
                <a:lnTo>
                  <a:pt x="171439" y="10470"/>
                </a:lnTo>
                <a:lnTo>
                  <a:pt x="192503" y="10470"/>
                </a:lnTo>
                <a:lnTo>
                  <a:pt x="187976" y="4188"/>
                </a:lnTo>
                <a:lnTo>
                  <a:pt x="173432" y="0"/>
                </a:lnTo>
                <a:close/>
                <a:moveTo>
                  <a:pt x="332848" y="90049"/>
                </a:moveTo>
                <a:lnTo>
                  <a:pt x="326932" y="90049"/>
                </a:lnTo>
                <a:lnTo>
                  <a:pt x="321613" y="93190"/>
                </a:lnTo>
                <a:lnTo>
                  <a:pt x="317979" y="97379"/>
                </a:lnTo>
                <a:lnTo>
                  <a:pt x="347019" y="97379"/>
                </a:lnTo>
                <a:lnTo>
                  <a:pt x="345818" y="95285"/>
                </a:lnTo>
                <a:lnTo>
                  <a:pt x="332848" y="90049"/>
                </a:lnTo>
                <a:close/>
                <a:moveTo>
                  <a:pt x="181240" y="38742"/>
                </a:moveTo>
                <a:lnTo>
                  <a:pt x="171565" y="38742"/>
                </a:lnTo>
                <a:lnTo>
                  <a:pt x="173931" y="39789"/>
                </a:lnTo>
                <a:lnTo>
                  <a:pt x="178884" y="39789"/>
                </a:lnTo>
                <a:lnTo>
                  <a:pt x="181240" y="38742"/>
                </a:lnTo>
                <a:close/>
                <a:moveTo>
                  <a:pt x="191292" y="32459"/>
                </a:moveTo>
                <a:lnTo>
                  <a:pt x="161513" y="32459"/>
                </a:lnTo>
                <a:lnTo>
                  <a:pt x="161932" y="33506"/>
                </a:lnTo>
                <a:lnTo>
                  <a:pt x="190873" y="33506"/>
                </a:lnTo>
                <a:lnTo>
                  <a:pt x="191292" y="32459"/>
                </a:lnTo>
                <a:close/>
                <a:moveTo>
                  <a:pt x="192503" y="10470"/>
                </a:moveTo>
                <a:lnTo>
                  <a:pt x="181376" y="10470"/>
                </a:lnTo>
                <a:lnTo>
                  <a:pt x="185407" y="14659"/>
                </a:lnTo>
                <a:lnTo>
                  <a:pt x="185407" y="25130"/>
                </a:lnTo>
                <a:lnTo>
                  <a:pt x="181376" y="28271"/>
                </a:lnTo>
                <a:lnTo>
                  <a:pt x="198778" y="28271"/>
                </a:lnTo>
                <a:lnTo>
                  <a:pt x="195166" y="26177"/>
                </a:lnTo>
                <a:lnTo>
                  <a:pt x="195836" y="24083"/>
                </a:lnTo>
                <a:lnTo>
                  <a:pt x="196203" y="21988"/>
                </a:lnTo>
                <a:lnTo>
                  <a:pt x="195520" y="14659"/>
                </a:lnTo>
                <a:lnTo>
                  <a:pt x="192503" y="10470"/>
                </a:lnTo>
                <a:close/>
              </a:path>
            </a:pathLst>
          </a:custGeom>
          <a:solidFill>
            <a:srgbClr val="1DAB7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Текстовое поле 1"/>
          <p:cNvSpPr txBox="1"/>
          <p:nvPr/>
        </p:nvSpPr>
        <p:spPr>
          <a:xfrm>
            <a:off x="591820" y="1708785"/>
            <a:ext cx="5283835" cy="25533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ru-RU" altLang="en-US" sz="1600">
                <a:latin typeface="Trebuchet MS" panose="020B0603020202020204" charset="0"/>
                <a:cs typeface="Trebuchet MS" panose="020B0603020202020204" charset="0"/>
              </a:rPr>
              <a:t>Vermax Update - серверное ПО для взаимодействия </a:t>
            </a:r>
          </a:p>
          <a:p>
            <a:pPr algn="l"/>
            <a:r>
              <a:rPr lang="ru-RU" altLang="en-US" sz="1600">
                <a:latin typeface="Trebuchet MS" panose="020B0603020202020204" charset="0"/>
                <a:cs typeface="Trebuchet MS" panose="020B0603020202020204" charset="0"/>
              </a:rPr>
              <a:t>с приставками абонентов.</a:t>
            </a:r>
          </a:p>
          <a:p>
            <a:pPr algn="l"/>
            <a:endParaRPr lang="ru-RU" altLang="en-US" sz="1600">
              <a:latin typeface="Trebuchet MS" panose="020B0603020202020204" charset="0"/>
              <a:cs typeface="Trebuchet MS" panose="020B0603020202020204" charset="0"/>
            </a:endParaRPr>
          </a:p>
          <a:p>
            <a:pPr algn="l"/>
            <a:r>
              <a:rPr lang="ru-RU" altLang="en-US" sz="1600">
                <a:latin typeface="Trebuchet MS" panose="020B0603020202020204" charset="0"/>
                <a:cs typeface="Trebuchet MS" panose="020B0603020202020204" charset="0"/>
              </a:rPr>
              <a:t>- Работает с семействами приставок </a:t>
            </a:r>
            <a:r>
              <a:rPr lang="en-US" altLang="ru-RU" sz="1600">
                <a:latin typeface="Trebuchet MS" panose="020B0603020202020204" charset="0"/>
                <a:cs typeface="Trebuchet MS" panose="020B0603020202020204" charset="0"/>
              </a:rPr>
              <a:t>Vermax </a:t>
            </a:r>
            <a:r>
              <a:rPr lang="ru-RU" altLang="ru-RU" sz="1600">
                <a:latin typeface="Trebuchet MS" panose="020B0603020202020204" charset="0"/>
                <a:cs typeface="Trebuchet MS" panose="020B0603020202020204" charset="0"/>
              </a:rPr>
              <a:t>и </a:t>
            </a:r>
            <a:r>
              <a:rPr lang="en-US" altLang="ru-RU" sz="1600">
                <a:latin typeface="Trebuchet MS" panose="020B0603020202020204" charset="0"/>
                <a:cs typeface="Trebuchet MS" panose="020B0603020202020204" charset="0"/>
              </a:rPr>
              <a:t>B-Optix</a:t>
            </a:r>
            <a:endParaRPr lang="ru-RU" altLang="en-US" sz="1600">
              <a:latin typeface="Trebuchet MS" panose="020B0603020202020204" charset="0"/>
              <a:cs typeface="Trebuchet MS" panose="020B0603020202020204" charset="0"/>
            </a:endParaRPr>
          </a:p>
          <a:p>
            <a:pPr algn="l"/>
            <a:r>
              <a:rPr lang="ru-RU" altLang="en-US" sz="1600">
                <a:latin typeface="Trebuchet MS" panose="020B0603020202020204" charset="0"/>
                <a:cs typeface="Trebuchet MS" panose="020B0603020202020204" charset="0"/>
              </a:rPr>
              <a:t>- Решение для среднего и крупного бизнеса</a:t>
            </a:r>
          </a:p>
          <a:p>
            <a:pPr algn="l"/>
            <a:endParaRPr lang="ru-RU" altLang="en-US" sz="1600">
              <a:latin typeface="Trebuchet MS" panose="020B0603020202020204" charset="0"/>
              <a:cs typeface="Trebuchet MS" panose="020B0603020202020204" charset="0"/>
            </a:endParaRPr>
          </a:p>
          <a:p>
            <a:pPr algn="l"/>
            <a:r>
              <a:rPr lang="ru-RU" altLang="ru-RU" sz="1600">
                <a:latin typeface="Trebuchet MS" panose="020B0603020202020204" charset="0"/>
                <a:cs typeface="Trebuchet MS" panose="020B0603020202020204" charset="0"/>
              </a:rPr>
              <a:t>С помощью </a:t>
            </a:r>
            <a:r>
              <a:rPr lang="en-US" altLang="ru-RU" sz="1600">
                <a:latin typeface="Trebuchet MS" panose="020B0603020202020204" charset="0"/>
                <a:cs typeface="Trebuchet MS" panose="020B0603020202020204" charset="0"/>
              </a:rPr>
              <a:t>Vermax Update </a:t>
            </a:r>
            <a:r>
              <a:rPr lang="ru-RU" altLang="ru-RU" sz="1600">
                <a:latin typeface="Trebuchet MS" panose="020B0603020202020204" charset="0"/>
                <a:cs typeface="Trebuchet MS" panose="020B0603020202020204" charset="0"/>
              </a:rPr>
              <a:t>вы можете:</a:t>
            </a:r>
          </a:p>
          <a:p>
            <a:pPr algn="l"/>
            <a:r>
              <a:rPr lang="ru-RU" altLang="ru-RU" sz="1600">
                <a:latin typeface="Trebuchet MS" panose="020B0603020202020204" charset="0"/>
                <a:cs typeface="Trebuchet MS" panose="020B0603020202020204" charset="0"/>
              </a:rPr>
              <a:t>- Обновлять ПО приставок;</a:t>
            </a:r>
          </a:p>
          <a:p>
            <a:pPr algn="l"/>
            <a:r>
              <a:rPr lang="ru-RU" altLang="ru-RU" sz="1600">
                <a:latin typeface="Trebuchet MS" panose="020B0603020202020204" charset="0"/>
                <a:cs typeface="Trebuchet MS" panose="020B0603020202020204" charset="0"/>
              </a:rPr>
              <a:t>- Обновлять и устанавливать приложения;</a:t>
            </a:r>
          </a:p>
          <a:p>
            <a:pPr algn="l"/>
            <a:r>
              <a:rPr lang="ru-RU" altLang="ru-RU" sz="1600">
                <a:latin typeface="Trebuchet MS" panose="020B0603020202020204" charset="0"/>
                <a:cs typeface="Trebuchet MS" panose="020B0603020202020204" charset="0"/>
              </a:rPr>
              <a:t>- Блокировать работу приставок.</a:t>
            </a:r>
          </a:p>
        </p:txBody>
      </p:sp>
      <p:pic>
        <p:nvPicPr>
          <p:cNvPr id="3" name="Изображение 2" descr="database_529170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8480" y="1700530"/>
            <a:ext cx="4097020" cy="4097020"/>
          </a:xfrm>
          <a:prstGeom prst="rect">
            <a:avLst/>
          </a:prstGeom>
        </p:spPr>
      </p:pic>
      <p:grpSp>
        <p:nvGrpSpPr>
          <p:cNvPr id="8" name="Группа 7"/>
          <p:cNvGrpSpPr/>
          <p:nvPr/>
        </p:nvGrpSpPr>
        <p:grpSpPr>
          <a:xfrm>
            <a:off x="10634303" y="302220"/>
            <a:ext cx="1261897" cy="441720"/>
            <a:chOff x="10634303" y="302220"/>
            <a:chExt cx="1261897" cy="441720"/>
          </a:xfrm>
        </p:grpSpPr>
        <p:sp>
          <p:nvSpPr>
            <p:cNvPr id="9" name="Google Shape;105;p16"/>
            <p:cNvSpPr/>
            <p:nvPr/>
          </p:nvSpPr>
          <p:spPr>
            <a:xfrm>
              <a:off x="11115000" y="302220"/>
              <a:ext cx="781200" cy="441720"/>
            </a:xfrm>
            <a:prstGeom prst="rect">
              <a:avLst/>
            </a:prstGeom>
            <a:blipFill rotWithShape="0">
              <a:blip r:embed="rId2"/>
              <a:srcRect/>
              <a:stretch>
                <a:fillRect/>
              </a:stretch>
            </a:blip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" name="Google Shape;106;p16"/>
            <p:cNvSpPr/>
            <p:nvPr/>
          </p:nvSpPr>
          <p:spPr>
            <a:xfrm>
              <a:off x="10634303" y="302220"/>
              <a:ext cx="352800" cy="399600"/>
            </a:xfrm>
            <a:custGeom>
              <a:avLst/>
              <a:gdLst/>
              <a:ahLst/>
              <a:cxnLst/>
              <a:rect l="l" t="t" r="r" b="b"/>
              <a:pathLst>
                <a:path w="353059" h="400050">
                  <a:moveTo>
                    <a:pt x="49593" y="303655"/>
                  </a:moveTo>
                  <a:lnTo>
                    <a:pt x="34627" y="303655"/>
                  </a:lnTo>
                  <a:lnTo>
                    <a:pt x="157670" y="374857"/>
                  </a:lnTo>
                  <a:lnTo>
                    <a:pt x="156979" y="376951"/>
                  </a:lnTo>
                  <a:lnTo>
                    <a:pt x="156613" y="379046"/>
                  </a:lnTo>
                  <a:lnTo>
                    <a:pt x="157296" y="386375"/>
                  </a:lnTo>
                  <a:lnTo>
                    <a:pt x="164845" y="396846"/>
                  </a:lnTo>
                  <a:lnTo>
                    <a:pt x="179386" y="399987"/>
                  </a:lnTo>
                  <a:lnTo>
                    <a:pt x="191365" y="393705"/>
                  </a:lnTo>
                  <a:lnTo>
                    <a:pt x="192977" y="389516"/>
                  </a:lnTo>
                  <a:lnTo>
                    <a:pt x="171439" y="389516"/>
                  </a:lnTo>
                  <a:lnTo>
                    <a:pt x="167408" y="386375"/>
                  </a:lnTo>
                  <a:lnTo>
                    <a:pt x="167408" y="375904"/>
                  </a:lnTo>
                  <a:lnTo>
                    <a:pt x="171439" y="371716"/>
                  </a:lnTo>
                  <a:lnTo>
                    <a:pt x="200564" y="371716"/>
                  </a:lnTo>
                  <a:lnTo>
                    <a:pt x="207788" y="367528"/>
                  </a:lnTo>
                  <a:lnTo>
                    <a:pt x="161513" y="367528"/>
                  </a:lnTo>
                  <a:lnTo>
                    <a:pt x="49593" y="303655"/>
                  </a:lnTo>
                  <a:close/>
                  <a:moveTo>
                    <a:pt x="200564" y="371716"/>
                  </a:moveTo>
                  <a:lnTo>
                    <a:pt x="181376" y="371716"/>
                  </a:lnTo>
                  <a:lnTo>
                    <a:pt x="185407" y="375904"/>
                  </a:lnTo>
                  <a:lnTo>
                    <a:pt x="185407" y="386375"/>
                  </a:lnTo>
                  <a:lnTo>
                    <a:pt x="181376" y="389516"/>
                  </a:lnTo>
                  <a:lnTo>
                    <a:pt x="192977" y="389516"/>
                  </a:lnTo>
                  <a:lnTo>
                    <a:pt x="196203" y="381140"/>
                  </a:lnTo>
                  <a:lnTo>
                    <a:pt x="196203" y="379046"/>
                  </a:lnTo>
                  <a:lnTo>
                    <a:pt x="195836" y="376951"/>
                  </a:lnTo>
                  <a:lnTo>
                    <a:pt x="195145" y="374857"/>
                  </a:lnTo>
                  <a:lnTo>
                    <a:pt x="200564" y="371716"/>
                  </a:lnTo>
                  <a:close/>
                  <a:moveTo>
                    <a:pt x="122032" y="296326"/>
                  </a:moveTo>
                  <a:lnTo>
                    <a:pt x="38867" y="296326"/>
                  </a:lnTo>
                  <a:lnTo>
                    <a:pt x="156633" y="306796"/>
                  </a:lnTo>
                  <a:lnTo>
                    <a:pt x="157534" y="315173"/>
                  </a:lnTo>
                  <a:lnTo>
                    <a:pt x="164068" y="322503"/>
                  </a:lnTo>
                  <a:lnTo>
                    <a:pt x="172507" y="324597"/>
                  </a:lnTo>
                  <a:lnTo>
                    <a:pt x="172539" y="361245"/>
                  </a:lnTo>
                  <a:lnTo>
                    <a:pt x="168183" y="362292"/>
                  </a:lnTo>
                  <a:lnTo>
                    <a:pt x="164330" y="364386"/>
                  </a:lnTo>
                  <a:lnTo>
                    <a:pt x="161513" y="367528"/>
                  </a:lnTo>
                  <a:lnTo>
                    <a:pt x="191292" y="367528"/>
                  </a:lnTo>
                  <a:lnTo>
                    <a:pt x="188475" y="364386"/>
                  </a:lnTo>
                  <a:lnTo>
                    <a:pt x="184612" y="362292"/>
                  </a:lnTo>
                  <a:lnTo>
                    <a:pt x="180235" y="361245"/>
                  </a:lnTo>
                  <a:lnTo>
                    <a:pt x="180193" y="324597"/>
                  </a:lnTo>
                  <a:lnTo>
                    <a:pt x="188632" y="322503"/>
                  </a:lnTo>
                  <a:lnTo>
                    <a:pt x="195145" y="315173"/>
                  </a:lnTo>
                  <a:lnTo>
                    <a:pt x="195255" y="314126"/>
                  </a:lnTo>
                  <a:lnTo>
                    <a:pt x="171356" y="314126"/>
                  </a:lnTo>
                  <a:lnTo>
                    <a:pt x="167314" y="309938"/>
                  </a:lnTo>
                  <a:lnTo>
                    <a:pt x="167314" y="299467"/>
                  </a:lnTo>
                  <a:lnTo>
                    <a:pt x="157325" y="299467"/>
                  </a:lnTo>
                  <a:lnTo>
                    <a:pt x="122032" y="296326"/>
                  </a:lnTo>
                  <a:close/>
                  <a:moveTo>
                    <a:pt x="324859" y="296326"/>
                  </a:moveTo>
                  <a:lnTo>
                    <a:pt x="313979" y="296326"/>
                  </a:lnTo>
                  <a:lnTo>
                    <a:pt x="314105" y="297373"/>
                  </a:lnTo>
                  <a:lnTo>
                    <a:pt x="191292" y="367528"/>
                  </a:lnTo>
                  <a:lnTo>
                    <a:pt x="207788" y="367528"/>
                  </a:lnTo>
                  <a:lnTo>
                    <a:pt x="317958" y="303655"/>
                  </a:lnTo>
                  <a:lnTo>
                    <a:pt x="347816" y="303655"/>
                  </a:lnTo>
                  <a:lnTo>
                    <a:pt x="349303" y="299467"/>
                  </a:lnTo>
                  <a:lnTo>
                    <a:pt x="327874" y="299467"/>
                  </a:lnTo>
                  <a:lnTo>
                    <a:pt x="324859" y="296326"/>
                  </a:lnTo>
                  <a:close/>
                  <a:moveTo>
                    <a:pt x="194501" y="296326"/>
                  </a:moveTo>
                  <a:lnTo>
                    <a:pt x="181292" y="296326"/>
                  </a:lnTo>
                  <a:lnTo>
                    <a:pt x="185324" y="299467"/>
                  </a:lnTo>
                  <a:lnTo>
                    <a:pt x="185324" y="309938"/>
                  </a:lnTo>
                  <a:lnTo>
                    <a:pt x="181292" y="314126"/>
                  </a:lnTo>
                  <a:lnTo>
                    <a:pt x="195255" y="314126"/>
                  </a:lnTo>
                  <a:lnTo>
                    <a:pt x="196025" y="306796"/>
                  </a:lnTo>
                  <a:lnTo>
                    <a:pt x="278447" y="299467"/>
                  </a:lnTo>
                  <a:lnTo>
                    <a:pt x="195302" y="299467"/>
                  </a:lnTo>
                  <a:lnTo>
                    <a:pt x="194501" y="296326"/>
                  </a:lnTo>
                  <a:close/>
                  <a:moveTo>
                    <a:pt x="25726" y="90049"/>
                  </a:moveTo>
                  <a:lnTo>
                    <a:pt x="16811" y="90049"/>
                  </a:lnTo>
                  <a:lnTo>
                    <a:pt x="4837" y="97379"/>
                  </a:lnTo>
                  <a:lnTo>
                    <a:pt x="0" y="109944"/>
                  </a:lnTo>
                  <a:lnTo>
                    <a:pt x="0" y="119368"/>
                  </a:lnTo>
                  <a:lnTo>
                    <a:pt x="6847" y="127744"/>
                  </a:lnTo>
                  <a:lnTo>
                    <a:pt x="15926" y="129838"/>
                  </a:lnTo>
                  <a:lnTo>
                    <a:pt x="13928" y="271195"/>
                  </a:lnTo>
                  <a:lnTo>
                    <a:pt x="4095" y="278525"/>
                  </a:lnTo>
                  <a:lnTo>
                    <a:pt x="399" y="293184"/>
                  </a:lnTo>
                  <a:lnTo>
                    <a:pt x="7001" y="305749"/>
                  </a:lnTo>
                  <a:lnTo>
                    <a:pt x="19967" y="309938"/>
                  </a:lnTo>
                  <a:lnTo>
                    <a:pt x="25779" y="309938"/>
                  </a:lnTo>
                  <a:lnTo>
                    <a:pt x="31004" y="307844"/>
                  </a:lnTo>
                  <a:lnTo>
                    <a:pt x="34627" y="303655"/>
                  </a:lnTo>
                  <a:lnTo>
                    <a:pt x="49593" y="303655"/>
                  </a:lnTo>
                  <a:lnTo>
                    <a:pt x="42254" y="299467"/>
                  </a:lnTo>
                  <a:lnTo>
                    <a:pt x="15004" y="299467"/>
                  </a:lnTo>
                  <a:lnTo>
                    <a:pt x="10973" y="295278"/>
                  </a:lnTo>
                  <a:lnTo>
                    <a:pt x="10973" y="284808"/>
                  </a:lnTo>
                  <a:lnTo>
                    <a:pt x="15004" y="281666"/>
                  </a:lnTo>
                  <a:lnTo>
                    <a:pt x="38532" y="281666"/>
                  </a:lnTo>
                  <a:lnTo>
                    <a:pt x="36491" y="278525"/>
                  </a:lnTo>
                  <a:lnTo>
                    <a:pt x="32470" y="275384"/>
                  </a:lnTo>
                  <a:lnTo>
                    <a:pt x="34686" y="271195"/>
                  </a:lnTo>
                  <a:lnTo>
                    <a:pt x="23664" y="271195"/>
                  </a:lnTo>
                  <a:lnTo>
                    <a:pt x="23664" y="129838"/>
                  </a:lnTo>
                  <a:lnTo>
                    <a:pt x="27643" y="128791"/>
                  </a:lnTo>
                  <a:lnTo>
                    <a:pt x="31182" y="126697"/>
                  </a:lnTo>
                  <a:lnTo>
                    <a:pt x="33915" y="123556"/>
                  </a:lnTo>
                  <a:lnTo>
                    <a:pt x="47776" y="123556"/>
                  </a:lnTo>
                  <a:lnTo>
                    <a:pt x="41355" y="119368"/>
                  </a:lnTo>
                  <a:lnTo>
                    <a:pt x="14826" y="119368"/>
                  </a:lnTo>
                  <a:lnTo>
                    <a:pt x="10795" y="115179"/>
                  </a:lnTo>
                  <a:lnTo>
                    <a:pt x="10795" y="104708"/>
                  </a:lnTo>
                  <a:lnTo>
                    <a:pt x="14826" y="101567"/>
                  </a:lnTo>
                  <a:lnTo>
                    <a:pt x="42160" y="101567"/>
                  </a:lnTo>
                  <a:lnTo>
                    <a:pt x="49393" y="97379"/>
                  </a:lnTo>
                  <a:lnTo>
                    <a:pt x="34669" y="97379"/>
                  </a:lnTo>
                  <a:lnTo>
                    <a:pt x="31046" y="93190"/>
                  </a:lnTo>
                  <a:lnTo>
                    <a:pt x="25726" y="90049"/>
                  </a:lnTo>
                  <a:close/>
                  <a:moveTo>
                    <a:pt x="347816" y="303655"/>
                  </a:moveTo>
                  <a:lnTo>
                    <a:pt x="317958" y="303655"/>
                  </a:lnTo>
                  <a:lnTo>
                    <a:pt x="321592" y="307844"/>
                  </a:lnTo>
                  <a:lnTo>
                    <a:pt x="326921" y="309938"/>
                  </a:lnTo>
                  <a:lnTo>
                    <a:pt x="335846" y="309938"/>
                  </a:lnTo>
                  <a:lnTo>
                    <a:pt x="347816" y="303655"/>
                  </a:lnTo>
                  <a:close/>
                  <a:moveTo>
                    <a:pt x="38532" y="281666"/>
                  </a:moveTo>
                  <a:lnTo>
                    <a:pt x="24941" y="281666"/>
                  </a:lnTo>
                  <a:lnTo>
                    <a:pt x="28972" y="284808"/>
                  </a:lnTo>
                  <a:lnTo>
                    <a:pt x="28972" y="295278"/>
                  </a:lnTo>
                  <a:lnTo>
                    <a:pt x="24941" y="299467"/>
                  </a:lnTo>
                  <a:lnTo>
                    <a:pt x="42254" y="299467"/>
                  </a:lnTo>
                  <a:lnTo>
                    <a:pt x="38585" y="297373"/>
                  </a:lnTo>
                  <a:lnTo>
                    <a:pt x="38689" y="296326"/>
                  </a:lnTo>
                  <a:lnTo>
                    <a:pt x="122032" y="296326"/>
                  </a:lnTo>
                  <a:lnTo>
                    <a:pt x="39684" y="288996"/>
                  </a:lnTo>
                  <a:lnTo>
                    <a:pt x="39213" y="282713"/>
                  </a:lnTo>
                  <a:lnTo>
                    <a:pt x="38532" y="281666"/>
                  </a:lnTo>
                  <a:close/>
                  <a:moveTo>
                    <a:pt x="106255" y="175910"/>
                  </a:moveTo>
                  <a:lnTo>
                    <a:pt x="97169" y="175910"/>
                  </a:lnTo>
                  <a:lnTo>
                    <a:pt x="163293" y="290043"/>
                  </a:lnTo>
                  <a:lnTo>
                    <a:pt x="160497" y="292137"/>
                  </a:lnTo>
                  <a:lnTo>
                    <a:pt x="158403" y="295278"/>
                  </a:lnTo>
                  <a:lnTo>
                    <a:pt x="157325" y="299467"/>
                  </a:lnTo>
                  <a:lnTo>
                    <a:pt x="167314" y="299467"/>
                  </a:lnTo>
                  <a:lnTo>
                    <a:pt x="171356" y="296326"/>
                  </a:lnTo>
                  <a:lnTo>
                    <a:pt x="194501" y="296326"/>
                  </a:lnTo>
                  <a:lnTo>
                    <a:pt x="194234" y="295278"/>
                  </a:lnTo>
                  <a:lnTo>
                    <a:pt x="192140" y="292137"/>
                  </a:lnTo>
                  <a:lnTo>
                    <a:pt x="189365" y="290043"/>
                  </a:lnTo>
                  <a:lnTo>
                    <a:pt x="191792" y="285855"/>
                  </a:lnTo>
                  <a:lnTo>
                    <a:pt x="169931" y="285855"/>
                  </a:lnTo>
                  <a:lnTo>
                    <a:pt x="106255" y="175910"/>
                  </a:lnTo>
                  <a:close/>
                  <a:moveTo>
                    <a:pt x="276581" y="175910"/>
                  </a:moveTo>
                  <a:lnTo>
                    <a:pt x="267562" y="175910"/>
                  </a:lnTo>
                  <a:lnTo>
                    <a:pt x="320356" y="275384"/>
                  </a:lnTo>
                  <a:lnTo>
                    <a:pt x="316482" y="278525"/>
                  </a:lnTo>
                  <a:lnTo>
                    <a:pt x="313822" y="282713"/>
                  </a:lnTo>
                  <a:lnTo>
                    <a:pt x="313194" y="287949"/>
                  </a:lnTo>
                  <a:lnTo>
                    <a:pt x="195302" y="299467"/>
                  </a:lnTo>
                  <a:lnTo>
                    <a:pt x="278447" y="299467"/>
                  </a:lnTo>
                  <a:lnTo>
                    <a:pt x="313770" y="296326"/>
                  </a:lnTo>
                  <a:lnTo>
                    <a:pt x="324859" y="296326"/>
                  </a:lnTo>
                  <a:lnTo>
                    <a:pt x="323854" y="295278"/>
                  </a:lnTo>
                  <a:lnTo>
                    <a:pt x="323854" y="285855"/>
                  </a:lnTo>
                  <a:lnTo>
                    <a:pt x="327874" y="281666"/>
                  </a:lnTo>
                  <a:lnTo>
                    <a:pt x="352648" y="281666"/>
                  </a:lnTo>
                  <a:lnTo>
                    <a:pt x="352648" y="280619"/>
                  </a:lnTo>
                  <a:lnTo>
                    <a:pt x="345800" y="273290"/>
                  </a:lnTo>
                  <a:lnTo>
                    <a:pt x="336712" y="271195"/>
                  </a:lnTo>
                  <a:lnTo>
                    <a:pt x="327152" y="271195"/>
                  </a:lnTo>
                  <a:lnTo>
                    <a:pt x="276581" y="175910"/>
                  </a:lnTo>
                  <a:close/>
                  <a:moveTo>
                    <a:pt x="352648" y="281666"/>
                  </a:moveTo>
                  <a:lnTo>
                    <a:pt x="337822" y="281666"/>
                  </a:lnTo>
                  <a:lnTo>
                    <a:pt x="341853" y="285855"/>
                  </a:lnTo>
                  <a:lnTo>
                    <a:pt x="341853" y="295278"/>
                  </a:lnTo>
                  <a:lnTo>
                    <a:pt x="337822" y="299467"/>
                  </a:lnTo>
                  <a:lnTo>
                    <a:pt x="349303" y="299467"/>
                  </a:lnTo>
                  <a:lnTo>
                    <a:pt x="352648" y="290043"/>
                  </a:lnTo>
                  <a:lnTo>
                    <a:pt x="352648" y="281666"/>
                  </a:lnTo>
                  <a:close/>
                  <a:moveTo>
                    <a:pt x="178560" y="284808"/>
                  </a:moveTo>
                  <a:lnTo>
                    <a:pt x="174088" y="284808"/>
                  </a:lnTo>
                  <a:lnTo>
                    <a:pt x="171942" y="285855"/>
                  </a:lnTo>
                  <a:lnTo>
                    <a:pt x="180696" y="285855"/>
                  </a:lnTo>
                  <a:lnTo>
                    <a:pt x="178560" y="284808"/>
                  </a:lnTo>
                  <a:close/>
                  <a:moveTo>
                    <a:pt x="252861" y="160204"/>
                  </a:moveTo>
                  <a:lnTo>
                    <a:pt x="242442" y="160204"/>
                  </a:lnTo>
                  <a:lnTo>
                    <a:pt x="243301" y="164392"/>
                  </a:lnTo>
                  <a:lnTo>
                    <a:pt x="245605" y="168581"/>
                  </a:lnTo>
                  <a:lnTo>
                    <a:pt x="248830" y="171722"/>
                  </a:lnTo>
                  <a:lnTo>
                    <a:pt x="182696" y="285855"/>
                  </a:lnTo>
                  <a:lnTo>
                    <a:pt x="191792" y="285855"/>
                  </a:lnTo>
                  <a:lnTo>
                    <a:pt x="255479" y="175910"/>
                  </a:lnTo>
                  <a:lnTo>
                    <a:pt x="276581" y="175910"/>
                  </a:lnTo>
                  <a:lnTo>
                    <a:pt x="274358" y="171722"/>
                  </a:lnTo>
                  <a:lnTo>
                    <a:pt x="278818" y="168581"/>
                  </a:lnTo>
                  <a:lnTo>
                    <a:pt x="280521" y="165439"/>
                  </a:lnTo>
                  <a:lnTo>
                    <a:pt x="256892" y="165439"/>
                  </a:lnTo>
                  <a:lnTo>
                    <a:pt x="252861" y="161251"/>
                  </a:lnTo>
                  <a:lnTo>
                    <a:pt x="252861" y="160204"/>
                  </a:lnTo>
                  <a:close/>
                  <a:moveTo>
                    <a:pt x="47776" y="123556"/>
                  </a:moveTo>
                  <a:lnTo>
                    <a:pt x="33915" y="123556"/>
                  </a:lnTo>
                  <a:lnTo>
                    <a:pt x="72427" y="149733"/>
                  </a:lnTo>
                  <a:lnTo>
                    <a:pt x="71495" y="151827"/>
                  </a:lnTo>
                  <a:lnTo>
                    <a:pt x="70982" y="153922"/>
                  </a:lnTo>
                  <a:lnTo>
                    <a:pt x="70982" y="163345"/>
                  </a:lnTo>
                  <a:lnTo>
                    <a:pt x="73840" y="168581"/>
                  </a:lnTo>
                  <a:lnTo>
                    <a:pt x="78301" y="171722"/>
                  </a:lnTo>
                  <a:lnTo>
                    <a:pt x="25664" y="271195"/>
                  </a:lnTo>
                  <a:lnTo>
                    <a:pt x="34686" y="271195"/>
                  </a:lnTo>
                  <a:lnTo>
                    <a:pt x="85096" y="175910"/>
                  </a:lnTo>
                  <a:lnTo>
                    <a:pt x="106255" y="175910"/>
                  </a:lnTo>
                  <a:lnTo>
                    <a:pt x="103829" y="171722"/>
                  </a:lnTo>
                  <a:lnTo>
                    <a:pt x="107054" y="168581"/>
                  </a:lnTo>
                  <a:lnTo>
                    <a:pt x="108766" y="165439"/>
                  </a:lnTo>
                  <a:lnTo>
                    <a:pt x="85819" y="165439"/>
                  </a:lnTo>
                  <a:lnTo>
                    <a:pt x="81788" y="161251"/>
                  </a:lnTo>
                  <a:lnTo>
                    <a:pt x="81788" y="151827"/>
                  </a:lnTo>
                  <a:lnTo>
                    <a:pt x="85819" y="147639"/>
                  </a:lnTo>
                  <a:lnTo>
                    <a:pt x="108865" y="147639"/>
                  </a:lnTo>
                  <a:lnTo>
                    <a:pt x="107295" y="144498"/>
                  </a:lnTo>
                  <a:lnTo>
                    <a:pt x="104352" y="142404"/>
                  </a:lnTo>
                  <a:lnTo>
                    <a:pt x="76667" y="142404"/>
                  </a:lnTo>
                  <a:lnTo>
                    <a:pt x="47776" y="123556"/>
                  </a:lnTo>
                  <a:close/>
                  <a:moveTo>
                    <a:pt x="345906" y="123556"/>
                  </a:moveTo>
                  <a:lnTo>
                    <a:pt x="318712" y="123556"/>
                  </a:lnTo>
                  <a:lnTo>
                    <a:pt x="321445" y="126697"/>
                  </a:lnTo>
                  <a:lnTo>
                    <a:pt x="325005" y="128791"/>
                  </a:lnTo>
                  <a:lnTo>
                    <a:pt x="328995" y="129838"/>
                  </a:lnTo>
                  <a:lnTo>
                    <a:pt x="328995" y="271195"/>
                  </a:lnTo>
                  <a:lnTo>
                    <a:pt x="336712" y="271195"/>
                  </a:lnTo>
                  <a:lnTo>
                    <a:pt x="338869" y="128791"/>
                  </a:lnTo>
                  <a:lnTo>
                    <a:pt x="345906" y="123556"/>
                  </a:lnTo>
                  <a:close/>
                  <a:moveTo>
                    <a:pt x="95169" y="175910"/>
                  </a:moveTo>
                  <a:lnTo>
                    <a:pt x="86908" y="175910"/>
                  </a:lnTo>
                  <a:lnTo>
                    <a:pt x="88803" y="176957"/>
                  </a:lnTo>
                  <a:lnTo>
                    <a:pt x="93023" y="176957"/>
                  </a:lnTo>
                  <a:lnTo>
                    <a:pt x="95169" y="175910"/>
                  </a:lnTo>
                  <a:close/>
                  <a:moveTo>
                    <a:pt x="265761" y="175910"/>
                  </a:moveTo>
                  <a:lnTo>
                    <a:pt x="257489" y="175910"/>
                  </a:lnTo>
                  <a:lnTo>
                    <a:pt x="259636" y="176957"/>
                  </a:lnTo>
                  <a:lnTo>
                    <a:pt x="263845" y="176957"/>
                  </a:lnTo>
                  <a:lnTo>
                    <a:pt x="265761" y="175910"/>
                  </a:lnTo>
                  <a:close/>
                  <a:moveTo>
                    <a:pt x="108865" y="147639"/>
                  </a:moveTo>
                  <a:lnTo>
                    <a:pt x="95756" y="147639"/>
                  </a:lnTo>
                  <a:lnTo>
                    <a:pt x="99787" y="151827"/>
                  </a:lnTo>
                  <a:lnTo>
                    <a:pt x="99787" y="161251"/>
                  </a:lnTo>
                  <a:lnTo>
                    <a:pt x="95756" y="165439"/>
                  </a:lnTo>
                  <a:lnTo>
                    <a:pt x="108766" y="165439"/>
                  </a:lnTo>
                  <a:lnTo>
                    <a:pt x="109336" y="164392"/>
                  </a:lnTo>
                  <a:lnTo>
                    <a:pt x="110206" y="160204"/>
                  </a:lnTo>
                  <a:lnTo>
                    <a:pt x="252861" y="160204"/>
                  </a:lnTo>
                  <a:lnTo>
                    <a:pt x="252861" y="152874"/>
                  </a:lnTo>
                  <a:lnTo>
                    <a:pt x="110206" y="152874"/>
                  </a:lnTo>
                  <a:lnTo>
                    <a:pt x="109389" y="148686"/>
                  </a:lnTo>
                  <a:lnTo>
                    <a:pt x="108865" y="147639"/>
                  </a:lnTo>
                  <a:close/>
                  <a:moveTo>
                    <a:pt x="283310" y="147639"/>
                  </a:moveTo>
                  <a:lnTo>
                    <a:pt x="266829" y="147639"/>
                  </a:lnTo>
                  <a:lnTo>
                    <a:pt x="270860" y="151827"/>
                  </a:lnTo>
                  <a:lnTo>
                    <a:pt x="270860" y="161251"/>
                  </a:lnTo>
                  <a:lnTo>
                    <a:pt x="266829" y="165439"/>
                  </a:lnTo>
                  <a:lnTo>
                    <a:pt x="280521" y="165439"/>
                  </a:lnTo>
                  <a:lnTo>
                    <a:pt x="281656" y="163345"/>
                  </a:lnTo>
                  <a:lnTo>
                    <a:pt x="281656" y="153922"/>
                  </a:lnTo>
                  <a:lnTo>
                    <a:pt x="281153" y="151827"/>
                  </a:lnTo>
                  <a:lnTo>
                    <a:pt x="280232" y="149733"/>
                  </a:lnTo>
                  <a:lnTo>
                    <a:pt x="283310" y="147639"/>
                  </a:lnTo>
                  <a:close/>
                  <a:moveTo>
                    <a:pt x="192584" y="38742"/>
                  </a:moveTo>
                  <a:lnTo>
                    <a:pt x="183418" y="38742"/>
                  </a:lnTo>
                  <a:lnTo>
                    <a:pt x="248306" y="142404"/>
                  </a:lnTo>
                  <a:lnTo>
                    <a:pt x="245364" y="144498"/>
                  </a:lnTo>
                  <a:lnTo>
                    <a:pt x="243249" y="148686"/>
                  </a:lnTo>
                  <a:lnTo>
                    <a:pt x="242442" y="152874"/>
                  </a:lnTo>
                  <a:lnTo>
                    <a:pt x="252861" y="152874"/>
                  </a:lnTo>
                  <a:lnTo>
                    <a:pt x="252861" y="151827"/>
                  </a:lnTo>
                  <a:lnTo>
                    <a:pt x="256892" y="147639"/>
                  </a:lnTo>
                  <a:lnTo>
                    <a:pt x="283310" y="147639"/>
                  </a:lnTo>
                  <a:lnTo>
                    <a:pt x="291006" y="142404"/>
                  </a:lnTo>
                  <a:lnTo>
                    <a:pt x="276002" y="142404"/>
                  </a:lnTo>
                  <a:lnTo>
                    <a:pt x="272410" y="139262"/>
                  </a:lnTo>
                  <a:lnTo>
                    <a:pt x="269908" y="138215"/>
                  </a:lnTo>
                  <a:lnTo>
                    <a:pt x="254840" y="138215"/>
                  </a:lnTo>
                  <a:lnTo>
                    <a:pt x="192584" y="38742"/>
                  </a:lnTo>
                  <a:close/>
                  <a:moveTo>
                    <a:pt x="95641" y="137168"/>
                  </a:moveTo>
                  <a:lnTo>
                    <a:pt x="85253" y="137168"/>
                  </a:lnTo>
                  <a:lnTo>
                    <a:pt x="80259" y="139262"/>
                  </a:lnTo>
                  <a:lnTo>
                    <a:pt x="76667" y="142404"/>
                  </a:lnTo>
                  <a:lnTo>
                    <a:pt x="104352" y="142404"/>
                  </a:lnTo>
                  <a:lnTo>
                    <a:pt x="106980" y="138215"/>
                  </a:lnTo>
                  <a:lnTo>
                    <a:pt x="97829" y="138215"/>
                  </a:lnTo>
                  <a:lnTo>
                    <a:pt x="95641" y="137168"/>
                  </a:lnTo>
                  <a:close/>
                  <a:moveTo>
                    <a:pt x="206003" y="32459"/>
                  </a:moveTo>
                  <a:lnTo>
                    <a:pt x="191292" y="32459"/>
                  </a:lnTo>
                  <a:lnTo>
                    <a:pt x="314105" y="103661"/>
                  </a:lnTo>
                  <a:lnTo>
                    <a:pt x="313425" y="105755"/>
                  </a:lnTo>
                  <a:lnTo>
                    <a:pt x="313048" y="107850"/>
                  </a:lnTo>
                  <a:lnTo>
                    <a:pt x="313048" y="113085"/>
                  </a:lnTo>
                  <a:lnTo>
                    <a:pt x="313561" y="115179"/>
                  </a:lnTo>
                  <a:lnTo>
                    <a:pt x="314482" y="117273"/>
                  </a:lnTo>
                  <a:lnTo>
                    <a:pt x="276002" y="142404"/>
                  </a:lnTo>
                  <a:lnTo>
                    <a:pt x="291006" y="142404"/>
                  </a:lnTo>
                  <a:lnTo>
                    <a:pt x="318712" y="123556"/>
                  </a:lnTo>
                  <a:lnTo>
                    <a:pt x="345906" y="123556"/>
                  </a:lnTo>
                  <a:lnTo>
                    <a:pt x="348721" y="121462"/>
                  </a:lnTo>
                  <a:lnTo>
                    <a:pt x="349250" y="119368"/>
                  </a:lnTo>
                  <a:lnTo>
                    <a:pt x="327874" y="119368"/>
                  </a:lnTo>
                  <a:lnTo>
                    <a:pt x="323854" y="115179"/>
                  </a:lnTo>
                  <a:lnTo>
                    <a:pt x="323854" y="105755"/>
                  </a:lnTo>
                  <a:lnTo>
                    <a:pt x="327874" y="101567"/>
                  </a:lnTo>
                  <a:lnTo>
                    <a:pt x="349422" y="101567"/>
                  </a:lnTo>
                  <a:lnTo>
                    <a:pt x="347019" y="97379"/>
                  </a:lnTo>
                  <a:lnTo>
                    <a:pt x="317979" y="97379"/>
                  </a:lnTo>
                  <a:lnTo>
                    <a:pt x="206003" y="32459"/>
                  </a:lnTo>
                  <a:close/>
                  <a:moveTo>
                    <a:pt x="190423" y="33506"/>
                  </a:moveTo>
                  <a:lnTo>
                    <a:pt x="162382" y="33506"/>
                  </a:lnTo>
                  <a:lnTo>
                    <a:pt x="162853" y="34553"/>
                  </a:lnTo>
                  <a:lnTo>
                    <a:pt x="97829" y="138215"/>
                  </a:lnTo>
                  <a:lnTo>
                    <a:pt x="106980" y="138215"/>
                  </a:lnTo>
                  <a:lnTo>
                    <a:pt x="169387" y="38742"/>
                  </a:lnTo>
                  <a:lnTo>
                    <a:pt x="192584" y="38742"/>
                  </a:lnTo>
                  <a:lnTo>
                    <a:pt x="189962" y="34553"/>
                  </a:lnTo>
                  <a:lnTo>
                    <a:pt x="190423" y="33506"/>
                  </a:lnTo>
                  <a:close/>
                  <a:moveTo>
                    <a:pt x="267405" y="137168"/>
                  </a:moveTo>
                  <a:lnTo>
                    <a:pt x="257028" y="137168"/>
                  </a:lnTo>
                  <a:lnTo>
                    <a:pt x="254840" y="138215"/>
                  </a:lnTo>
                  <a:lnTo>
                    <a:pt x="269908" y="138215"/>
                  </a:lnTo>
                  <a:lnTo>
                    <a:pt x="267405" y="137168"/>
                  </a:lnTo>
                  <a:close/>
                  <a:moveTo>
                    <a:pt x="42160" y="101567"/>
                  </a:moveTo>
                  <a:lnTo>
                    <a:pt x="24763" y="101567"/>
                  </a:lnTo>
                  <a:lnTo>
                    <a:pt x="28794" y="104708"/>
                  </a:lnTo>
                  <a:lnTo>
                    <a:pt x="28794" y="115179"/>
                  </a:lnTo>
                  <a:lnTo>
                    <a:pt x="24763" y="119368"/>
                  </a:lnTo>
                  <a:lnTo>
                    <a:pt x="41355" y="119368"/>
                  </a:lnTo>
                  <a:lnTo>
                    <a:pt x="38145" y="117273"/>
                  </a:lnTo>
                  <a:lnTo>
                    <a:pt x="39077" y="115179"/>
                  </a:lnTo>
                  <a:lnTo>
                    <a:pt x="39590" y="113085"/>
                  </a:lnTo>
                  <a:lnTo>
                    <a:pt x="39590" y="107850"/>
                  </a:lnTo>
                  <a:lnTo>
                    <a:pt x="39223" y="105755"/>
                  </a:lnTo>
                  <a:lnTo>
                    <a:pt x="38543" y="103661"/>
                  </a:lnTo>
                  <a:lnTo>
                    <a:pt x="42160" y="101567"/>
                  </a:lnTo>
                  <a:close/>
                  <a:moveTo>
                    <a:pt x="349422" y="101567"/>
                  </a:moveTo>
                  <a:lnTo>
                    <a:pt x="337822" y="101567"/>
                  </a:lnTo>
                  <a:lnTo>
                    <a:pt x="341853" y="105755"/>
                  </a:lnTo>
                  <a:lnTo>
                    <a:pt x="341853" y="115179"/>
                  </a:lnTo>
                  <a:lnTo>
                    <a:pt x="337822" y="119368"/>
                  </a:lnTo>
                  <a:lnTo>
                    <a:pt x="349250" y="119368"/>
                  </a:lnTo>
                  <a:lnTo>
                    <a:pt x="352424" y="106803"/>
                  </a:lnTo>
                  <a:lnTo>
                    <a:pt x="349422" y="101567"/>
                  </a:lnTo>
                  <a:close/>
                  <a:moveTo>
                    <a:pt x="173432" y="0"/>
                  </a:moveTo>
                  <a:lnTo>
                    <a:pt x="161453" y="7329"/>
                  </a:lnTo>
                  <a:lnTo>
                    <a:pt x="156613" y="19894"/>
                  </a:lnTo>
                  <a:lnTo>
                    <a:pt x="156613" y="21988"/>
                  </a:lnTo>
                  <a:lnTo>
                    <a:pt x="156979" y="24083"/>
                  </a:lnTo>
                  <a:lnTo>
                    <a:pt x="157660" y="26177"/>
                  </a:lnTo>
                  <a:lnTo>
                    <a:pt x="34669" y="97379"/>
                  </a:lnTo>
                  <a:lnTo>
                    <a:pt x="49393" y="97379"/>
                  </a:lnTo>
                  <a:lnTo>
                    <a:pt x="161513" y="32459"/>
                  </a:lnTo>
                  <a:lnTo>
                    <a:pt x="206003" y="32459"/>
                  </a:lnTo>
                  <a:lnTo>
                    <a:pt x="198778" y="28271"/>
                  </a:lnTo>
                  <a:lnTo>
                    <a:pt x="171439" y="28271"/>
                  </a:lnTo>
                  <a:lnTo>
                    <a:pt x="167408" y="25130"/>
                  </a:lnTo>
                  <a:lnTo>
                    <a:pt x="167408" y="14659"/>
                  </a:lnTo>
                  <a:lnTo>
                    <a:pt x="171439" y="10470"/>
                  </a:lnTo>
                  <a:lnTo>
                    <a:pt x="192503" y="10470"/>
                  </a:lnTo>
                  <a:lnTo>
                    <a:pt x="187976" y="4188"/>
                  </a:lnTo>
                  <a:lnTo>
                    <a:pt x="173432" y="0"/>
                  </a:lnTo>
                  <a:close/>
                  <a:moveTo>
                    <a:pt x="332848" y="90049"/>
                  </a:moveTo>
                  <a:lnTo>
                    <a:pt x="326932" y="90049"/>
                  </a:lnTo>
                  <a:lnTo>
                    <a:pt x="321613" y="93190"/>
                  </a:lnTo>
                  <a:lnTo>
                    <a:pt x="317979" y="97379"/>
                  </a:lnTo>
                  <a:lnTo>
                    <a:pt x="347019" y="97379"/>
                  </a:lnTo>
                  <a:lnTo>
                    <a:pt x="345818" y="95285"/>
                  </a:lnTo>
                  <a:lnTo>
                    <a:pt x="332848" y="90049"/>
                  </a:lnTo>
                  <a:close/>
                  <a:moveTo>
                    <a:pt x="181240" y="38742"/>
                  </a:moveTo>
                  <a:lnTo>
                    <a:pt x="171565" y="38742"/>
                  </a:lnTo>
                  <a:lnTo>
                    <a:pt x="173931" y="39789"/>
                  </a:lnTo>
                  <a:lnTo>
                    <a:pt x="178884" y="39789"/>
                  </a:lnTo>
                  <a:lnTo>
                    <a:pt x="181240" y="38742"/>
                  </a:lnTo>
                  <a:close/>
                  <a:moveTo>
                    <a:pt x="191292" y="32459"/>
                  </a:moveTo>
                  <a:lnTo>
                    <a:pt x="161513" y="32459"/>
                  </a:lnTo>
                  <a:lnTo>
                    <a:pt x="161932" y="33506"/>
                  </a:lnTo>
                  <a:lnTo>
                    <a:pt x="190873" y="33506"/>
                  </a:lnTo>
                  <a:lnTo>
                    <a:pt x="191292" y="32459"/>
                  </a:lnTo>
                  <a:close/>
                  <a:moveTo>
                    <a:pt x="192503" y="10470"/>
                  </a:moveTo>
                  <a:lnTo>
                    <a:pt x="181376" y="10470"/>
                  </a:lnTo>
                  <a:lnTo>
                    <a:pt x="185407" y="14659"/>
                  </a:lnTo>
                  <a:lnTo>
                    <a:pt x="185407" y="25130"/>
                  </a:lnTo>
                  <a:lnTo>
                    <a:pt x="181376" y="28271"/>
                  </a:lnTo>
                  <a:lnTo>
                    <a:pt x="198778" y="28271"/>
                  </a:lnTo>
                  <a:lnTo>
                    <a:pt x="195166" y="26177"/>
                  </a:lnTo>
                  <a:lnTo>
                    <a:pt x="195836" y="24083"/>
                  </a:lnTo>
                  <a:lnTo>
                    <a:pt x="196203" y="21988"/>
                  </a:lnTo>
                  <a:lnTo>
                    <a:pt x="195520" y="14659"/>
                  </a:lnTo>
                  <a:lnTo>
                    <a:pt x="192503" y="10470"/>
                  </a:lnTo>
                  <a:close/>
                </a:path>
              </a:pathLst>
            </a:custGeom>
            <a:solidFill>
              <a:srgbClr val="1DAB79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13;p29"/>
          <p:cNvSpPr/>
          <p:nvPr/>
        </p:nvSpPr>
        <p:spPr>
          <a:xfrm>
            <a:off x="678180" y="1053465"/>
            <a:ext cx="10814050" cy="167640"/>
          </a:xfrm>
          <a:custGeom>
            <a:avLst/>
            <a:gdLst/>
            <a:ahLst/>
            <a:cxnLst/>
            <a:rect l="l" t="t" r="r" b="b"/>
            <a:pathLst>
              <a:path w="18005425" h="120000">
                <a:moveTo>
                  <a:pt x="0" y="0"/>
                </a:moveTo>
                <a:lnTo>
                  <a:pt x="18004896" y="0"/>
                </a:lnTo>
              </a:path>
            </a:pathLst>
          </a:custGeom>
          <a:noFill/>
          <a:ln w="20925">
            <a:solidFill>
              <a:srgbClr val="00B17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5" name="Google Shape;412;p29"/>
          <p:cNvSpPr/>
          <p:nvPr/>
        </p:nvSpPr>
        <p:spPr>
          <a:xfrm>
            <a:off x="697230" y="547370"/>
            <a:ext cx="9072245" cy="4921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ctr">
            <a:spAutoFit/>
          </a:bodyPr>
          <a:lstStyle/>
          <a:p>
            <a:pPr marL="7620">
              <a:lnSpc>
                <a:spcPct val="100000"/>
              </a:lnSpc>
              <a:tabLst>
                <a:tab pos="0" algn="l"/>
              </a:tabLst>
            </a:pPr>
            <a:r>
              <a:rPr sz="3200" b="1" strike="noStrike" spc="-1" dirty="0">
                <a:solidFill>
                  <a:srgbClr val="7B599A"/>
                </a:solidFill>
                <a:latin typeface="Trebuchet MS" panose="020B0603020202020204"/>
                <a:ea typeface="Trebuchet MS" panose="020B0603020202020204"/>
              </a:rPr>
              <a:t>Что умеет Vermax Update?</a:t>
            </a:r>
          </a:p>
        </p:txBody>
      </p:sp>
      <p:sp>
        <p:nvSpPr>
          <p:cNvPr id="313" name="Google Shape;236;p23"/>
          <p:cNvSpPr/>
          <p:nvPr/>
        </p:nvSpPr>
        <p:spPr>
          <a:xfrm>
            <a:off x="1080360" y="6103440"/>
            <a:ext cx="781200" cy="441720"/>
          </a:xfrm>
          <a:prstGeom prst="rect">
            <a:avLst/>
          </a:prstGeom>
          <a:blipFill rotWithShape="0">
            <a:blip r:embed="rId2"/>
            <a:srcRect/>
            <a:stretch>
              <a:fillRect/>
            </a:stretch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4" name="Google Shape;237;p23"/>
          <p:cNvSpPr/>
          <p:nvPr/>
        </p:nvSpPr>
        <p:spPr>
          <a:xfrm>
            <a:off x="633960" y="6108840"/>
            <a:ext cx="352800" cy="399600"/>
          </a:xfrm>
          <a:custGeom>
            <a:avLst/>
            <a:gdLst/>
            <a:ahLst/>
            <a:cxnLst/>
            <a:rect l="l" t="t" r="r" b="b"/>
            <a:pathLst>
              <a:path w="353059" h="400050">
                <a:moveTo>
                  <a:pt x="49593" y="303655"/>
                </a:moveTo>
                <a:lnTo>
                  <a:pt x="34627" y="303655"/>
                </a:lnTo>
                <a:lnTo>
                  <a:pt x="157670" y="374857"/>
                </a:lnTo>
                <a:lnTo>
                  <a:pt x="156979" y="376951"/>
                </a:lnTo>
                <a:lnTo>
                  <a:pt x="156613" y="379046"/>
                </a:lnTo>
                <a:lnTo>
                  <a:pt x="157296" y="386375"/>
                </a:lnTo>
                <a:lnTo>
                  <a:pt x="164845" y="396846"/>
                </a:lnTo>
                <a:lnTo>
                  <a:pt x="179386" y="399987"/>
                </a:lnTo>
                <a:lnTo>
                  <a:pt x="191365" y="393705"/>
                </a:lnTo>
                <a:lnTo>
                  <a:pt x="192977" y="389516"/>
                </a:lnTo>
                <a:lnTo>
                  <a:pt x="171439" y="389516"/>
                </a:lnTo>
                <a:lnTo>
                  <a:pt x="167408" y="386375"/>
                </a:lnTo>
                <a:lnTo>
                  <a:pt x="167408" y="375904"/>
                </a:lnTo>
                <a:lnTo>
                  <a:pt x="171439" y="371716"/>
                </a:lnTo>
                <a:lnTo>
                  <a:pt x="200564" y="371716"/>
                </a:lnTo>
                <a:lnTo>
                  <a:pt x="207788" y="367528"/>
                </a:lnTo>
                <a:lnTo>
                  <a:pt x="161513" y="367528"/>
                </a:lnTo>
                <a:lnTo>
                  <a:pt x="49593" y="303655"/>
                </a:lnTo>
                <a:close/>
                <a:moveTo>
                  <a:pt x="200564" y="371716"/>
                </a:moveTo>
                <a:lnTo>
                  <a:pt x="181376" y="371716"/>
                </a:lnTo>
                <a:lnTo>
                  <a:pt x="185407" y="375904"/>
                </a:lnTo>
                <a:lnTo>
                  <a:pt x="185407" y="386375"/>
                </a:lnTo>
                <a:lnTo>
                  <a:pt x="181376" y="389516"/>
                </a:lnTo>
                <a:lnTo>
                  <a:pt x="192977" y="389516"/>
                </a:lnTo>
                <a:lnTo>
                  <a:pt x="196203" y="381140"/>
                </a:lnTo>
                <a:lnTo>
                  <a:pt x="196203" y="379046"/>
                </a:lnTo>
                <a:lnTo>
                  <a:pt x="195836" y="376951"/>
                </a:lnTo>
                <a:lnTo>
                  <a:pt x="195145" y="374857"/>
                </a:lnTo>
                <a:lnTo>
                  <a:pt x="200564" y="371716"/>
                </a:lnTo>
                <a:close/>
                <a:moveTo>
                  <a:pt x="122032" y="296326"/>
                </a:moveTo>
                <a:lnTo>
                  <a:pt x="38867" y="296326"/>
                </a:lnTo>
                <a:lnTo>
                  <a:pt x="156633" y="306796"/>
                </a:lnTo>
                <a:lnTo>
                  <a:pt x="157534" y="315173"/>
                </a:lnTo>
                <a:lnTo>
                  <a:pt x="164068" y="322503"/>
                </a:lnTo>
                <a:lnTo>
                  <a:pt x="172507" y="324597"/>
                </a:lnTo>
                <a:lnTo>
                  <a:pt x="172539" y="361245"/>
                </a:lnTo>
                <a:lnTo>
                  <a:pt x="168183" y="362292"/>
                </a:lnTo>
                <a:lnTo>
                  <a:pt x="164330" y="364386"/>
                </a:lnTo>
                <a:lnTo>
                  <a:pt x="161513" y="367528"/>
                </a:lnTo>
                <a:lnTo>
                  <a:pt x="191292" y="367528"/>
                </a:lnTo>
                <a:lnTo>
                  <a:pt x="188475" y="364386"/>
                </a:lnTo>
                <a:lnTo>
                  <a:pt x="184612" y="362292"/>
                </a:lnTo>
                <a:lnTo>
                  <a:pt x="180235" y="361245"/>
                </a:lnTo>
                <a:lnTo>
                  <a:pt x="180193" y="324597"/>
                </a:lnTo>
                <a:lnTo>
                  <a:pt x="188632" y="322503"/>
                </a:lnTo>
                <a:lnTo>
                  <a:pt x="195145" y="315173"/>
                </a:lnTo>
                <a:lnTo>
                  <a:pt x="195255" y="314126"/>
                </a:lnTo>
                <a:lnTo>
                  <a:pt x="171356" y="314126"/>
                </a:lnTo>
                <a:lnTo>
                  <a:pt x="167314" y="309938"/>
                </a:lnTo>
                <a:lnTo>
                  <a:pt x="167314" y="299467"/>
                </a:lnTo>
                <a:lnTo>
                  <a:pt x="157325" y="299467"/>
                </a:lnTo>
                <a:lnTo>
                  <a:pt x="122032" y="296326"/>
                </a:lnTo>
                <a:close/>
                <a:moveTo>
                  <a:pt x="324859" y="296326"/>
                </a:moveTo>
                <a:lnTo>
                  <a:pt x="313979" y="296326"/>
                </a:lnTo>
                <a:lnTo>
                  <a:pt x="314105" y="297373"/>
                </a:lnTo>
                <a:lnTo>
                  <a:pt x="191292" y="367528"/>
                </a:lnTo>
                <a:lnTo>
                  <a:pt x="207788" y="367528"/>
                </a:lnTo>
                <a:lnTo>
                  <a:pt x="317958" y="303655"/>
                </a:lnTo>
                <a:lnTo>
                  <a:pt x="347816" y="303655"/>
                </a:lnTo>
                <a:lnTo>
                  <a:pt x="349303" y="299467"/>
                </a:lnTo>
                <a:lnTo>
                  <a:pt x="327874" y="299467"/>
                </a:lnTo>
                <a:lnTo>
                  <a:pt x="324859" y="296326"/>
                </a:lnTo>
                <a:close/>
                <a:moveTo>
                  <a:pt x="194501" y="296326"/>
                </a:moveTo>
                <a:lnTo>
                  <a:pt x="181292" y="296326"/>
                </a:lnTo>
                <a:lnTo>
                  <a:pt x="185324" y="299467"/>
                </a:lnTo>
                <a:lnTo>
                  <a:pt x="185324" y="309938"/>
                </a:lnTo>
                <a:lnTo>
                  <a:pt x="181292" y="314126"/>
                </a:lnTo>
                <a:lnTo>
                  <a:pt x="195255" y="314126"/>
                </a:lnTo>
                <a:lnTo>
                  <a:pt x="196025" y="306796"/>
                </a:lnTo>
                <a:lnTo>
                  <a:pt x="278447" y="299467"/>
                </a:lnTo>
                <a:lnTo>
                  <a:pt x="195302" y="299467"/>
                </a:lnTo>
                <a:lnTo>
                  <a:pt x="194501" y="296326"/>
                </a:lnTo>
                <a:close/>
                <a:moveTo>
                  <a:pt x="25726" y="90049"/>
                </a:moveTo>
                <a:lnTo>
                  <a:pt x="16811" y="90049"/>
                </a:lnTo>
                <a:lnTo>
                  <a:pt x="4837" y="97379"/>
                </a:lnTo>
                <a:lnTo>
                  <a:pt x="0" y="109944"/>
                </a:lnTo>
                <a:lnTo>
                  <a:pt x="0" y="119368"/>
                </a:lnTo>
                <a:lnTo>
                  <a:pt x="6847" y="127744"/>
                </a:lnTo>
                <a:lnTo>
                  <a:pt x="15926" y="129838"/>
                </a:lnTo>
                <a:lnTo>
                  <a:pt x="13928" y="271195"/>
                </a:lnTo>
                <a:lnTo>
                  <a:pt x="4095" y="278525"/>
                </a:lnTo>
                <a:lnTo>
                  <a:pt x="399" y="293184"/>
                </a:lnTo>
                <a:lnTo>
                  <a:pt x="7001" y="305749"/>
                </a:lnTo>
                <a:lnTo>
                  <a:pt x="19967" y="309938"/>
                </a:lnTo>
                <a:lnTo>
                  <a:pt x="25779" y="309938"/>
                </a:lnTo>
                <a:lnTo>
                  <a:pt x="31004" y="307844"/>
                </a:lnTo>
                <a:lnTo>
                  <a:pt x="34627" y="303655"/>
                </a:lnTo>
                <a:lnTo>
                  <a:pt x="49593" y="303655"/>
                </a:lnTo>
                <a:lnTo>
                  <a:pt x="42254" y="299467"/>
                </a:lnTo>
                <a:lnTo>
                  <a:pt x="15004" y="299467"/>
                </a:lnTo>
                <a:lnTo>
                  <a:pt x="10973" y="295278"/>
                </a:lnTo>
                <a:lnTo>
                  <a:pt x="10973" y="284808"/>
                </a:lnTo>
                <a:lnTo>
                  <a:pt x="15004" y="281666"/>
                </a:lnTo>
                <a:lnTo>
                  <a:pt x="38532" y="281666"/>
                </a:lnTo>
                <a:lnTo>
                  <a:pt x="36491" y="278525"/>
                </a:lnTo>
                <a:lnTo>
                  <a:pt x="32470" y="275384"/>
                </a:lnTo>
                <a:lnTo>
                  <a:pt x="34686" y="271195"/>
                </a:lnTo>
                <a:lnTo>
                  <a:pt x="23664" y="271195"/>
                </a:lnTo>
                <a:lnTo>
                  <a:pt x="23664" y="129838"/>
                </a:lnTo>
                <a:lnTo>
                  <a:pt x="27643" y="128791"/>
                </a:lnTo>
                <a:lnTo>
                  <a:pt x="31182" y="126697"/>
                </a:lnTo>
                <a:lnTo>
                  <a:pt x="33915" y="123556"/>
                </a:lnTo>
                <a:lnTo>
                  <a:pt x="47776" y="123556"/>
                </a:lnTo>
                <a:lnTo>
                  <a:pt x="41355" y="119368"/>
                </a:lnTo>
                <a:lnTo>
                  <a:pt x="14826" y="119368"/>
                </a:lnTo>
                <a:lnTo>
                  <a:pt x="10795" y="115179"/>
                </a:lnTo>
                <a:lnTo>
                  <a:pt x="10795" y="104708"/>
                </a:lnTo>
                <a:lnTo>
                  <a:pt x="14826" y="101567"/>
                </a:lnTo>
                <a:lnTo>
                  <a:pt x="42160" y="101567"/>
                </a:lnTo>
                <a:lnTo>
                  <a:pt x="49393" y="97379"/>
                </a:lnTo>
                <a:lnTo>
                  <a:pt x="34669" y="97379"/>
                </a:lnTo>
                <a:lnTo>
                  <a:pt x="31046" y="93190"/>
                </a:lnTo>
                <a:lnTo>
                  <a:pt x="25726" y="90049"/>
                </a:lnTo>
                <a:close/>
                <a:moveTo>
                  <a:pt x="347816" y="303655"/>
                </a:moveTo>
                <a:lnTo>
                  <a:pt x="317958" y="303655"/>
                </a:lnTo>
                <a:lnTo>
                  <a:pt x="321592" y="307844"/>
                </a:lnTo>
                <a:lnTo>
                  <a:pt x="326921" y="309938"/>
                </a:lnTo>
                <a:lnTo>
                  <a:pt x="335846" y="309938"/>
                </a:lnTo>
                <a:lnTo>
                  <a:pt x="347816" y="303655"/>
                </a:lnTo>
                <a:close/>
                <a:moveTo>
                  <a:pt x="38532" y="281666"/>
                </a:moveTo>
                <a:lnTo>
                  <a:pt x="24941" y="281666"/>
                </a:lnTo>
                <a:lnTo>
                  <a:pt x="28972" y="284808"/>
                </a:lnTo>
                <a:lnTo>
                  <a:pt x="28972" y="295278"/>
                </a:lnTo>
                <a:lnTo>
                  <a:pt x="24941" y="299467"/>
                </a:lnTo>
                <a:lnTo>
                  <a:pt x="42254" y="299467"/>
                </a:lnTo>
                <a:lnTo>
                  <a:pt x="38585" y="297373"/>
                </a:lnTo>
                <a:lnTo>
                  <a:pt x="38689" y="296326"/>
                </a:lnTo>
                <a:lnTo>
                  <a:pt x="122032" y="296326"/>
                </a:lnTo>
                <a:lnTo>
                  <a:pt x="39684" y="288996"/>
                </a:lnTo>
                <a:lnTo>
                  <a:pt x="39213" y="282713"/>
                </a:lnTo>
                <a:lnTo>
                  <a:pt x="38532" y="281666"/>
                </a:lnTo>
                <a:close/>
                <a:moveTo>
                  <a:pt x="106255" y="175910"/>
                </a:moveTo>
                <a:lnTo>
                  <a:pt x="97169" y="175910"/>
                </a:lnTo>
                <a:lnTo>
                  <a:pt x="163293" y="290043"/>
                </a:lnTo>
                <a:lnTo>
                  <a:pt x="160497" y="292137"/>
                </a:lnTo>
                <a:lnTo>
                  <a:pt x="158403" y="295278"/>
                </a:lnTo>
                <a:lnTo>
                  <a:pt x="157325" y="299467"/>
                </a:lnTo>
                <a:lnTo>
                  <a:pt x="167314" y="299467"/>
                </a:lnTo>
                <a:lnTo>
                  <a:pt x="171356" y="296326"/>
                </a:lnTo>
                <a:lnTo>
                  <a:pt x="194501" y="296326"/>
                </a:lnTo>
                <a:lnTo>
                  <a:pt x="194234" y="295278"/>
                </a:lnTo>
                <a:lnTo>
                  <a:pt x="192140" y="292137"/>
                </a:lnTo>
                <a:lnTo>
                  <a:pt x="189365" y="290043"/>
                </a:lnTo>
                <a:lnTo>
                  <a:pt x="191792" y="285855"/>
                </a:lnTo>
                <a:lnTo>
                  <a:pt x="169931" y="285855"/>
                </a:lnTo>
                <a:lnTo>
                  <a:pt x="106255" y="175910"/>
                </a:lnTo>
                <a:close/>
                <a:moveTo>
                  <a:pt x="276581" y="175910"/>
                </a:moveTo>
                <a:lnTo>
                  <a:pt x="267562" y="175910"/>
                </a:lnTo>
                <a:lnTo>
                  <a:pt x="320356" y="275384"/>
                </a:lnTo>
                <a:lnTo>
                  <a:pt x="316482" y="278525"/>
                </a:lnTo>
                <a:lnTo>
                  <a:pt x="313822" y="282713"/>
                </a:lnTo>
                <a:lnTo>
                  <a:pt x="313194" y="287949"/>
                </a:lnTo>
                <a:lnTo>
                  <a:pt x="195302" y="299467"/>
                </a:lnTo>
                <a:lnTo>
                  <a:pt x="278447" y="299467"/>
                </a:lnTo>
                <a:lnTo>
                  <a:pt x="313770" y="296326"/>
                </a:lnTo>
                <a:lnTo>
                  <a:pt x="324859" y="296326"/>
                </a:lnTo>
                <a:lnTo>
                  <a:pt x="323854" y="295278"/>
                </a:lnTo>
                <a:lnTo>
                  <a:pt x="323854" y="285855"/>
                </a:lnTo>
                <a:lnTo>
                  <a:pt x="327874" y="281666"/>
                </a:lnTo>
                <a:lnTo>
                  <a:pt x="352648" y="281666"/>
                </a:lnTo>
                <a:lnTo>
                  <a:pt x="352648" y="280619"/>
                </a:lnTo>
                <a:lnTo>
                  <a:pt x="345800" y="273290"/>
                </a:lnTo>
                <a:lnTo>
                  <a:pt x="336712" y="271195"/>
                </a:lnTo>
                <a:lnTo>
                  <a:pt x="327152" y="271195"/>
                </a:lnTo>
                <a:lnTo>
                  <a:pt x="276581" y="175910"/>
                </a:lnTo>
                <a:close/>
                <a:moveTo>
                  <a:pt x="352648" y="281666"/>
                </a:moveTo>
                <a:lnTo>
                  <a:pt x="337822" y="281666"/>
                </a:lnTo>
                <a:lnTo>
                  <a:pt x="341853" y="285855"/>
                </a:lnTo>
                <a:lnTo>
                  <a:pt x="341853" y="295278"/>
                </a:lnTo>
                <a:lnTo>
                  <a:pt x="337822" y="299467"/>
                </a:lnTo>
                <a:lnTo>
                  <a:pt x="349303" y="299467"/>
                </a:lnTo>
                <a:lnTo>
                  <a:pt x="352648" y="290043"/>
                </a:lnTo>
                <a:lnTo>
                  <a:pt x="352648" y="281666"/>
                </a:lnTo>
                <a:close/>
                <a:moveTo>
                  <a:pt x="178560" y="284808"/>
                </a:moveTo>
                <a:lnTo>
                  <a:pt x="174088" y="284808"/>
                </a:lnTo>
                <a:lnTo>
                  <a:pt x="171942" y="285855"/>
                </a:lnTo>
                <a:lnTo>
                  <a:pt x="180696" y="285855"/>
                </a:lnTo>
                <a:lnTo>
                  <a:pt x="178560" y="284808"/>
                </a:lnTo>
                <a:close/>
                <a:moveTo>
                  <a:pt x="252861" y="160204"/>
                </a:moveTo>
                <a:lnTo>
                  <a:pt x="242442" y="160204"/>
                </a:lnTo>
                <a:lnTo>
                  <a:pt x="243301" y="164392"/>
                </a:lnTo>
                <a:lnTo>
                  <a:pt x="245605" y="168581"/>
                </a:lnTo>
                <a:lnTo>
                  <a:pt x="248830" y="171722"/>
                </a:lnTo>
                <a:lnTo>
                  <a:pt x="182696" y="285855"/>
                </a:lnTo>
                <a:lnTo>
                  <a:pt x="191792" y="285855"/>
                </a:lnTo>
                <a:lnTo>
                  <a:pt x="255479" y="175910"/>
                </a:lnTo>
                <a:lnTo>
                  <a:pt x="276581" y="175910"/>
                </a:lnTo>
                <a:lnTo>
                  <a:pt x="274358" y="171722"/>
                </a:lnTo>
                <a:lnTo>
                  <a:pt x="278818" y="168581"/>
                </a:lnTo>
                <a:lnTo>
                  <a:pt x="280521" y="165439"/>
                </a:lnTo>
                <a:lnTo>
                  <a:pt x="256892" y="165439"/>
                </a:lnTo>
                <a:lnTo>
                  <a:pt x="252861" y="161251"/>
                </a:lnTo>
                <a:lnTo>
                  <a:pt x="252861" y="160204"/>
                </a:lnTo>
                <a:close/>
                <a:moveTo>
                  <a:pt x="47776" y="123556"/>
                </a:moveTo>
                <a:lnTo>
                  <a:pt x="33915" y="123556"/>
                </a:lnTo>
                <a:lnTo>
                  <a:pt x="72427" y="149733"/>
                </a:lnTo>
                <a:lnTo>
                  <a:pt x="71495" y="151827"/>
                </a:lnTo>
                <a:lnTo>
                  <a:pt x="70982" y="153922"/>
                </a:lnTo>
                <a:lnTo>
                  <a:pt x="70982" y="163345"/>
                </a:lnTo>
                <a:lnTo>
                  <a:pt x="73840" y="168581"/>
                </a:lnTo>
                <a:lnTo>
                  <a:pt x="78301" y="171722"/>
                </a:lnTo>
                <a:lnTo>
                  <a:pt x="25664" y="271195"/>
                </a:lnTo>
                <a:lnTo>
                  <a:pt x="34686" y="271195"/>
                </a:lnTo>
                <a:lnTo>
                  <a:pt x="85096" y="175910"/>
                </a:lnTo>
                <a:lnTo>
                  <a:pt x="106255" y="175910"/>
                </a:lnTo>
                <a:lnTo>
                  <a:pt x="103829" y="171722"/>
                </a:lnTo>
                <a:lnTo>
                  <a:pt x="107054" y="168581"/>
                </a:lnTo>
                <a:lnTo>
                  <a:pt x="108766" y="165439"/>
                </a:lnTo>
                <a:lnTo>
                  <a:pt x="85819" y="165439"/>
                </a:lnTo>
                <a:lnTo>
                  <a:pt x="81788" y="161251"/>
                </a:lnTo>
                <a:lnTo>
                  <a:pt x="81788" y="151827"/>
                </a:lnTo>
                <a:lnTo>
                  <a:pt x="85819" y="147639"/>
                </a:lnTo>
                <a:lnTo>
                  <a:pt x="108865" y="147639"/>
                </a:lnTo>
                <a:lnTo>
                  <a:pt x="107295" y="144498"/>
                </a:lnTo>
                <a:lnTo>
                  <a:pt x="104352" y="142404"/>
                </a:lnTo>
                <a:lnTo>
                  <a:pt x="76667" y="142404"/>
                </a:lnTo>
                <a:lnTo>
                  <a:pt x="47776" y="123556"/>
                </a:lnTo>
                <a:close/>
                <a:moveTo>
                  <a:pt x="345906" y="123556"/>
                </a:moveTo>
                <a:lnTo>
                  <a:pt x="318712" y="123556"/>
                </a:lnTo>
                <a:lnTo>
                  <a:pt x="321445" y="126697"/>
                </a:lnTo>
                <a:lnTo>
                  <a:pt x="325005" y="128791"/>
                </a:lnTo>
                <a:lnTo>
                  <a:pt x="328995" y="129838"/>
                </a:lnTo>
                <a:lnTo>
                  <a:pt x="328995" y="271195"/>
                </a:lnTo>
                <a:lnTo>
                  <a:pt x="336712" y="271195"/>
                </a:lnTo>
                <a:lnTo>
                  <a:pt x="338869" y="128791"/>
                </a:lnTo>
                <a:lnTo>
                  <a:pt x="345906" y="123556"/>
                </a:lnTo>
                <a:close/>
                <a:moveTo>
                  <a:pt x="95169" y="175910"/>
                </a:moveTo>
                <a:lnTo>
                  <a:pt x="86908" y="175910"/>
                </a:lnTo>
                <a:lnTo>
                  <a:pt x="88803" y="176957"/>
                </a:lnTo>
                <a:lnTo>
                  <a:pt x="93023" y="176957"/>
                </a:lnTo>
                <a:lnTo>
                  <a:pt x="95169" y="175910"/>
                </a:lnTo>
                <a:close/>
                <a:moveTo>
                  <a:pt x="265761" y="175910"/>
                </a:moveTo>
                <a:lnTo>
                  <a:pt x="257489" y="175910"/>
                </a:lnTo>
                <a:lnTo>
                  <a:pt x="259636" y="176957"/>
                </a:lnTo>
                <a:lnTo>
                  <a:pt x="263845" y="176957"/>
                </a:lnTo>
                <a:lnTo>
                  <a:pt x="265761" y="175910"/>
                </a:lnTo>
                <a:close/>
                <a:moveTo>
                  <a:pt x="108865" y="147639"/>
                </a:moveTo>
                <a:lnTo>
                  <a:pt x="95756" y="147639"/>
                </a:lnTo>
                <a:lnTo>
                  <a:pt x="99787" y="151827"/>
                </a:lnTo>
                <a:lnTo>
                  <a:pt x="99787" y="161251"/>
                </a:lnTo>
                <a:lnTo>
                  <a:pt x="95756" y="165439"/>
                </a:lnTo>
                <a:lnTo>
                  <a:pt x="108766" y="165439"/>
                </a:lnTo>
                <a:lnTo>
                  <a:pt x="109336" y="164392"/>
                </a:lnTo>
                <a:lnTo>
                  <a:pt x="110206" y="160204"/>
                </a:lnTo>
                <a:lnTo>
                  <a:pt x="252861" y="160204"/>
                </a:lnTo>
                <a:lnTo>
                  <a:pt x="252861" y="152874"/>
                </a:lnTo>
                <a:lnTo>
                  <a:pt x="110206" y="152874"/>
                </a:lnTo>
                <a:lnTo>
                  <a:pt x="109389" y="148686"/>
                </a:lnTo>
                <a:lnTo>
                  <a:pt x="108865" y="147639"/>
                </a:lnTo>
                <a:close/>
                <a:moveTo>
                  <a:pt x="283310" y="147639"/>
                </a:moveTo>
                <a:lnTo>
                  <a:pt x="266829" y="147639"/>
                </a:lnTo>
                <a:lnTo>
                  <a:pt x="270860" y="151827"/>
                </a:lnTo>
                <a:lnTo>
                  <a:pt x="270860" y="161251"/>
                </a:lnTo>
                <a:lnTo>
                  <a:pt x="266829" y="165439"/>
                </a:lnTo>
                <a:lnTo>
                  <a:pt x="280521" y="165439"/>
                </a:lnTo>
                <a:lnTo>
                  <a:pt x="281656" y="163345"/>
                </a:lnTo>
                <a:lnTo>
                  <a:pt x="281656" y="153922"/>
                </a:lnTo>
                <a:lnTo>
                  <a:pt x="281153" y="151827"/>
                </a:lnTo>
                <a:lnTo>
                  <a:pt x="280232" y="149733"/>
                </a:lnTo>
                <a:lnTo>
                  <a:pt x="283310" y="147639"/>
                </a:lnTo>
                <a:close/>
                <a:moveTo>
                  <a:pt x="192584" y="38742"/>
                </a:moveTo>
                <a:lnTo>
                  <a:pt x="183418" y="38742"/>
                </a:lnTo>
                <a:lnTo>
                  <a:pt x="248306" y="142404"/>
                </a:lnTo>
                <a:lnTo>
                  <a:pt x="245364" y="144498"/>
                </a:lnTo>
                <a:lnTo>
                  <a:pt x="243249" y="148686"/>
                </a:lnTo>
                <a:lnTo>
                  <a:pt x="242442" y="152874"/>
                </a:lnTo>
                <a:lnTo>
                  <a:pt x="252861" y="152874"/>
                </a:lnTo>
                <a:lnTo>
                  <a:pt x="252861" y="151827"/>
                </a:lnTo>
                <a:lnTo>
                  <a:pt x="256892" y="147639"/>
                </a:lnTo>
                <a:lnTo>
                  <a:pt x="283310" y="147639"/>
                </a:lnTo>
                <a:lnTo>
                  <a:pt x="291006" y="142404"/>
                </a:lnTo>
                <a:lnTo>
                  <a:pt x="276002" y="142404"/>
                </a:lnTo>
                <a:lnTo>
                  <a:pt x="272410" y="139262"/>
                </a:lnTo>
                <a:lnTo>
                  <a:pt x="269908" y="138215"/>
                </a:lnTo>
                <a:lnTo>
                  <a:pt x="254840" y="138215"/>
                </a:lnTo>
                <a:lnTo>
                  <a:pt x="192584" y="38742"/>
                </a:lnTo>
                <a:close/>
                <a:moveTo>
                  <a:pt x="95641" y="137168"/>
                </a:moveTo>
                <a:lnTo>
                  <a:pt x="85253" y="137168"/>
                </a:lnTo>
                <a:lnTo>
                  <a:pt x="80259" y="139262"/>
                </a:lnTo>
                <a:lnTo>
                  <a:pt x="76667" y="142404"/>
                </a:lnTo>
                <a:lnTo>
                  <a:pt x="104352" y="142404"/>
                </a:lnTo>
                <a:lnTo>
                  <a:pt x="106980" y="138215"/>
                </a:lnTo>
                <a:lnTo>
                  <a:pt x="97829" y="138215"/>
                </a:lnTo>
                <a:lnTo>
                  <a:pt x="95641" y="137168"/>
                </a:lnTo>
                <a:close/>
                <a:moveTo>
                  <a:pt x="206003" y="32459"/>
                </a:moveTo>
                <a:lnTo>
                  <a:pt x="191292" y="32459"/>
                </a:lnTo>
                <a:lnTo>
                  <a:pt x="314105" y="103661"/>
                </a:lnTo>
                <a:lnTo>
                  <a:pt x="313425" y="105755"/>
                </a:lnTo>
                <a:lnTo>
                  <a:pt x="313048" y="107850"/>
                </a:lnTo>
                <a:lnTo>
                  <a:pt x="313048" y="113085"/>
                </a:lnTo>
                <a:lnTo>
                  <a:pt x="313561" y="115179"/>
                </a:lnTo>
                <a:lnTo>
                  <a:pt x="314482" y="117273"/>
                </a:lnTo>
                <a:lnTo>
                  <a:pt x="276002" y="142404"/>
                </a:lnTo>
                <a:lnTo>
                  <a:pt x="291006" y="142404"/>
                </a:lnTo>
                <a:lnTo>
                  <a:pt x="318712" y="123556"/>
                </a:lnTo>
                <a:lnTo>
                  <a:pt x="345906" y="123556"/>
                </a:lnTo>
                <a:lnTo>
                  <a:pt x="348721" y="121462"/>
                </a:lnTo>
                <a:lnTo>
                  <a:pt x="349250" y="119368"/>
                </a:lnTo>
                <a:lnTo>
                  <a:pt x="327874" y="119368"/>
                </a:lnTo>
                <a:lnTo>
                  <a:pt x="323854" y="115179"/>
                </a:lnTo>
                <a:lnTo>
                  <a:pt x="323854" y="105755"/>
                </a:lnTo>
                <a:lnTo>
                  <a:pt x="327874" y="101567"/>
                </a:lnTo>
                <a:lnTo>
                  <a:pt x="349422" y="101567"/>
                </a:lnTo>
                <a:lnTo>
                  <a:pt x="347019" y="97379"/>
                </a:lnTo>
                <a:lnTo>
                  <a:pt x="317979" y="97379"/>
                </a:lnTo>
                <a:lnTo>
                  <a:pt x="206003" y="32459"/>
                </a:lnTo>
                <a:close/>
                <a:moveTo>
                  <a:pt x="190423" y="33506"/>
                </a:moveTo>
                <a:lnTo>
                  <a:pt x="162382" y="33506"/>
                </a:lnTo>
                <a:lnTo>
                  <a:pt x="162853" y="34553"/>
                </a:lnTo>
                <a:lnTo>
                  <a:pt x="97829" y="138215"/>
                </a:lnTo>
                <a:lnTo>
                  <a:pt x="106980" y="138215"/>
                </a:lnTo>
                <a:lnTo>
                  <a:pt x="169387" y="38742"/>
                </a:lnTo>
                <a:lnTo>
                  <a:pt x="192584" y="38742"/>
                </a:lnTo>
                <a:lnTo>
                  <a:pt x="189962" y="34553"/>
                </a:lnTo>
                <a:lnTo>
                  <a:pt x="190423" y="33506"/>
                </a:lnTo>
                <a:close/>
                <a:moveTo>
                  <a:pt x="267405" y="137168"/>
                </a:moveTo>
                <a:lnTo>
                  <a:pt x="257028" y="137168"/>
                </a:lnTo>
                <a:lnTo>
                  <a:pt x="254840" y="138215"/>
                </a:lnTo>
                <a:lnTo>
                  <a:pt x="269908" y="138215"/>
                </a:lnTo>
                <a:lnTo>
                  <a:pt x="267405" y="137168"/>
                </a:lnTo>
                <a:close/>
                <a:moveTo>
                  <a:pt x="42160" y="101567"/>
                </a:moveTo>
                <a:lnTo>
                  <a:pt x="24763" y="101567"/>
                </a:lnTo>
                <a:lnTo>
                  <a:pt x="28794" y="104708"/>
                </a:lnTo>
                <a:lnTo>
                  <a:pt x="28794" y="115179"/>
                </a:lnTo>
                <a:lnTo>
                  <a:pt x="24763" y="119368"/>
                </a:lnTo>
                <a:lnTo>
                  <a:pt x="41355" y="119368"/>
                </a:lnTo>
                <a:lnTo>
                  <a:pt x="38145" y="117273"/>
                </a:lnTo>
                <a:lnTo>
                  <a:pt x="39077" y="115179"/>
                </a:lnTo>
                <a:lnTo>
                  <a:pt x="39590" y="113085"/>
                </a:lnTo>
                <a:lnTo>
                  <a:pt x="39590" y="107850"/>
                </a:lnTo>
                <a:lnTo>
                  <a:pt x="39223" y="105755"/>
                </a:lnTo>
                <a:lnTo>
                  <a:pt x="38543" y="103661"/>
                </a:lnTo>
                <a:lnTo>
                  <a:pt x="42160" y="101567"/>
                </a:lnTo>
                <a:close/>
                <a:moveTo>
                  <a:pt x="349422" y="101567"/>
                </a:moveTo>
                <a:lnTo>
                  <a:pt x="337822" y="101567"/>
                </a:lnTo>
                <a:lnTo>
                  <a:pt x="341853" y="105755"/>
                </a:lnTo>
                <a:lnTo>
                  <a:pt x="341853" y="115179"/>
                </a:lnTo>
                <a:lnTo>
                  <a:pt x="337822" y="119368"/>
                </a:lnTo>
                <a:lnTo>
                  <a:pt x="349250" y="119368"/>
                </a:lnTo>
                <a:lnTo>
                  <a:pt x="352424" y="106803"/>
                </a:lnTo>
                <a:lnTo>
                  <a:pt x="349422" y="101567"/>
                </a:lnTo>
                <a:close/>
                <a:moveTo>
                  <a:pt x="173432" y="0"/>
                </a:moveTo>
                <a:lnTo>
                  <a:pt x="161453" y="7329"/>
                </a:lnTo>
                <a:lnTo>
                  <a:pt x="156613" y="19894"/>
                </a:lnTo>
                <a:lnTo>
                  <a:pt x="156613" y="21988"/>
                </a:lnTo>
                <a:lnTo>
                  <a:pt x="156979" y="24083"/>
                </a:lnTo>
                <a:lnTo>
                  <a:pt x="157660" y="26177"/>
                </a:lnTo>
                <a:lnTo>
                  <a:pt x="34669" y="97379"/>
                </a:lnTo>
                <a:lnTo>
                  <a:pt x="49393" y="97379"/>
                </a:lnTo>
                <a:lnTo>
                  <a:pt x="161513" y="32459"/>
                </a:lnTo>
                <a:lnTo>
                  <a:pt x="206003" y="32459"/>
                </a:lnTo>
                <a:lnTo>
                  <a:pt x="198778" y="28271"/>
                </a:lnTo>
                <a:lnTo>
                  <a:pt x="171439" y="28271"/>
                </a:lnTo>
                <a:lnTo>
                  <a:pt x="167408" y="25130"/>
                </a:lnTo>
                <a:lnTo>
                  <a:pt x="167408" y="14659"/>
                </a:lnTo>
                <a:lnTo>
                  <a:pt x="171439" y="10470"/>
                </a:lnTo>
                <a:lnTo>
                  <a:pt x="192503" y="10470"/>
                </a:lnTo>
                <a:lnTo>
                  <a:pt x="187976" y="4188"/>
                </a:lnTo>
                <a:lnTo>
                  <a:pt x="173432" y="0"/>
                </a:lnTo>
                <a:close/>
                <a:moveTo>
                  <a:pt x="332848" y="90049"/>
                </a:moveTo>
                <a:lnTo>
                  <a:pt x="326932" y="90049"/>
                </a:lnTo>
                <a:lnTo>
                  <a:pt x="321613" y="93190"/>
                </a:lnTo>
                <a:lnTo>
                  <a:pt x="317979" y="97379"/>
                </a:lnTo>
                <a:lnTo>
                  <a:pt x="347019" y="97379"/>
                </a:lnTo>
                <a:lnTo>
                  <a:pt x="345818" y="95285"/>
                </a:lnTo>
                <a:lnTo>
                  <a:pt x="332848" y="90049"/>
                </a:lnTo>
                <a:close/>
                <a:moveTo>
                  <a:pt x="181240" y="38742"/>
                </a:moveTo>
                <a:lnTo>
                  <a:pt x="171565" y="38742"/>
                </a:lnTo>
                <a:lnTo>
                  <a:pt x="173931" y="39789"/>
                </a:lnTo>
                <a:lnTo>
                  <a:pt x="178884" y="39789"/>
                </a:lnTo>
                <a:lnTo>
                  <a:pt x="181240" y="38742"/>
                </a:lnTo>
                <a:close/>
                <a:moveTo>
                  <a:pt x="191292" y="32459"/>
                </a:moveTo>
                <a:lnTo>
                  <a:pt x="161513" y="32459"/>
                </a:lnTo>
                <a:lnTo>
                  <a:pt x="161932" y="33506"/>
                </a:lnTo>
                <a:lnTo>
                  <a:pt x="190873" y="33506"/>
                </a:lnTo>
                <a:lnTo>
                  <a:pt x="191292" y="32459"/>
                </a:lnTo>
                <a:close/>
                <a:moveTo>
                  <a:pt x="192503" y="10470"/>
                </a:moveTo>
                <a:lnTo>
                  <a:pt x="181376" y="10470"/>
                </a:lnTo>
                <a:lnTo>
                  <a:pt x="185407" y="14659"/>
                </a:lnTo>
                <a:lnTo>
                  <a:pt x="185407" y="25130"/>
                </a:lnTo>
                <a:lnTo>
                  <a:pt x="181376" y="28271"/>
                </a:lnTo>
                <a:lnTo>
                  <a:pt x="198778" y="28271"/>
                </a:lnTo>
                <a:lnTo>
                  <a:pt x="195166" y="26177"/>
                </a:lnTo>
                <a:lnTo>
                  <a:pt x="195836" y="24083"/>
                </a:lnTo>
                <a:lnTo>
                  <a:pt x="196203" y="21988"/>
                </a:lnTo>
                <a:lnTo>
                  <a:pt x="195520" y="14659"/>
                </a:lnTo>
                <a:lnTo>
                  <a:pt x="192503" y="10470"/>
                </a:lnTo>
                <a:close/>
              </a:path>
            </a:pathLst>
          </a:custGeom>
          <a:solidFill>
            <a:srgbClr val="1DAB7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Текстовое поле 3"/>
          <p:cNvSpPr txBox="1"/>
          <p:nvPr/>
        </p:nvSpPr>
        <p:spPr>
          <a:xfrm>
            <a:off x="561975" y="1701165"/>
            <a:ext cx="5946140" cy="25533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ru-RU" altLang="en-US" sz="1600" b="1" dirty="0">
                <a:solidFill>
                  <a:srgbClr val="7B599A"/>
                </a:solidFill>
                <a:latin typeface="Trebuchet MS" panose="020B0603020202020204" charset="0"/>
                <a:cs typeface="Trebuchet MS" panose="020B0603020202020204" charset="0"/>
              </a:rPr>
              <a:t>Дистанционное обновление прошивок клиентов</a:t>
            </a:r>
            <a:r>
              <a:rPr lang="ru-RU" altLang="en-US" sz="1600" b="1" dirty="0">
                <a:latin typeface="Trebuchet MS" panose="020B0603020202020204" charset="0"/>
                <a:cs typeface="Trebuchet MS" panose="020B0603020202020204" charset="0"/>
              </a:rPr>
              <a:t>. </a:t>
            </a:r>
          </a:p>
          <a:p>
            <a:pPr algn="l"/>
            <a:endParaRPr lang="ru-RU" altLang="en-US" sz="1600" b="1" dirty="0">
              <a:latin typeface="Trebuchet MS" panose="020B0603020202020204" charset="0"/>
              <a:cs typeface="Trebuchet MS" panose="020B0603020202020204" charset="0"/>
            </a:endParaRPr>
          </a:p>
          <a:p>
            <a:pPr algn="l">
              <a:defRPr/>
            </a:pPr>
            <a:r>
              <a:rPr lang="ru-RU" sz="1600" dirty="0">
                <a:latin typeface="Trebuchet MS" panose="020B0603020202020204"/>
                <a:cs typeface="Trebuchet MS" panose="020B0603020202020204"/>
                <a:sym typeface="+mn-ea"/>
              </a:rPr>
              <a:t>Управляйте установкой ПО на устройства абонентов </a:t>
            </a:r>
            <a:endParaRPr lang="ru-RU" sz="1600" dirty="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 dirty="0">
                <a:latin typeface="Trebuchet MS" panose="020B0603020202020204"/>
                <a:cs typeface="Trebuchet MS" panose="020B0603020202020204"/>
                <a:sym typeface="+mn-ea"/>
              </a:rPr>
              <a:t>по разным сценариям:</a:t>
            </a:r>
            <a:endParaRPr lang="ru-RU" sz="1600" dirty="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 dirty="0">
                <a:latin typeface="Trebuchet MS" panose="020B0603020202020204"/>
                <a:cs typeface="Trebuchet MS" panose="020B0603020202020204"/>
                <a:sym typeface="+mn-ea"/>
              </a:rPr>
              <a:t>   - все приставки в абонентской сети;</a:t>
            </a:r>
            <a:endParaRPr lang="ru-RU" sz="1600" dirty="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 dirty="0">
                <a:latin typeface="Trebuchet MS" panose="020B0603020202020204"/>
                <a:cs typeface="Trebuchet MS" panose="020B0603020202020204"/>
                <a:sym typeface="+mn-ea"/>
              </a:rPr>
              <a:t>   - индивидуально по MAC / IP;</a:t>
            </a:r>
            <a:endParaRPr lang="ru-RU" sz="1600" dirty="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 dirty="0">
                <a:latin typeface="Trebuchet MS" panose="020B0603020202020204"/>
                <a:cs typeface="Trebuchet MS" panose="020B0603020202020204"/>
                <a:sym typeface="+mn-ea"/>
              </a:rPr>
              <a:t>   - сегменты сети;</a:t>
            </a:r>
            <a:endParaRPr lang="ru-RU" sz="1600" dirty="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endParaRPr lang="ru-RU" sz="1600" dirty="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 dirty="0" err="1">
                <a:latin typeface="Trebuchet MS" panose="020B0603020202020204"/>
                <a:cs typeface="Trebuchet MS" panose="020B0603020202020204"/>
                <a:sym typeface="+mn-ea"/>
              </a:rPr>
              <a:t>Vermax</a:t>
            </a:r>
            <a:r>
              <a:rPr lang="ru-RU" sz="1600" dirty="0">
                <a:latin typeface="Trebuchet MS" panose="020B0603020202020204"/>
                <a:cs typeface="Trebuchet MS" panose="020B0603020202020204"/>
                <a:sym typeface="+mn-ea"/>
              </a:rPr>
              <a:t> </a:t>
            </a:r>
            <a:r>
              <a:rPr lang="ru-RU" sz="1600" dirty="0" err="1">
                <a:latin typeface="Trebuchet MS" panose="020B0603020202020204"/>
                <a:cs typeface="Trebuchet MS" panose="020B0603020202020204"/>
                <a:sym typeface="+mn-ea"/>
              </a:rPr>
              <a:t>Update</a:t>
            </a:r>
            <a:r>
              <a:rPr lang="ru-RU" sz="1600" dirty="0">
                <a:latin typeface="Trebuchet MS" panose="020B0603020202020204"/>
                <a:cs typeface="Trebuchet MS" panose="020B0603020202020204"/>
                <a:sym typeface="+mn-ea"/>
              </a:rPr>
              <a:t> работает с семействами приставок </a:t>
            </a:r>
            <a:endParaRPr lang="ru-RU" sz="1600" dirty="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 dirty="0" err="1">
                <a:latin typeface="Trebuchet MS" panose="020B0603020202020204"/>
                <a:cs typeface="Trebuchet MS" panose="020B0603020202020204"/>
                <a:sym typeface="+mn-ea"/>
              </a:rPr>
              <a:t>Vermax</a:t>
            </a:r>
            <a:r>
              <a:rPr lang="ru-RU" sz="1600" dirty="0">
                <a:latin typeface="Trebuchet MS" panose="020B0603020202020204"/>
                <a:cs typeface="Trebuchet MS" panose="020B0603020202020204"/>
                <a:sym typeface="+mn-ea"/>
              </a:rPr>
              <a:t> и B-</a:t>
            </a:r>
            <a:r>
              <a:rPr lang="ru-RU" sz="1600" dirty="0" err="1">
                <a:latin typeface="Trebuchet MS" panose="020B0603020202020204"/>
                <a:cs typeface="Trebuchet MS" panose="020B0603020202020204"/>
                <a:sym typeface="+mn-ea"/>
              </a:rPr>
              <a:t>Optix</a:t>
            </a:r>
            <a:r>
              <a:rPr lang="ru-RU" sz="1600" dirty="0">
                <a:latin typeface="Trebuchet MS" panose="020B0603020202020204"/>
                <a:cs typeface="Trebuchet MS" panose="020B0603020202020204"/>
                <a:sym typeface="+mn-ea"/>
              </a:rPr>
              <a:t> на чипсетах </a:t>
            </a:r>
            <a:r>
              <a:rPr lang="ru-RU" sz="1600" dirty="0">
                <a:solidFill>
                  <a:srgbClr val="7B599A"/>
                </a:solidFill>
                <a:latin typeface="Trebuchet MS" panose="020B0603020202020204"/>
                <a:cs typeface="Trebuchet MS" panose="020B0603020202020204"/>
                <a:sym typeface="+mn-ea"/>
              </a:rPr>
              <a:t>S905X, S905W, S905W2, S905Y4</a:t>
            </a:r>
            <a:r>
              <a:rPr lang="ru-RU" sz="1600" dirty="0">
                <a:latin typeface="Trebuchet MS" panose="020B0603020202020204"/>
                <a:cs typeface="Trebuchet MS" panose="020B0603020202020204"/>
                <a:sym typeface="+mn-ea"/>
              </a:rPr>
              <a:t>.</a:t>
            </a:r>
            <a:endParaRPr lang="ru-RU" altLang="en-US" sz="1600" dirty="0">
              <a:latin typeface="Trebuchet MS" panose="020B0603020202020204" charset="0"/>
              <a:cs typeface="Trebuchet MS" panose="020B0603020202020204" charset="0"/>
            </a:endParaRPr>
          </a:p>
        </p:txBody>
      </p:sp>
      <p:pic>
        <p:nvPicPr>
          <p:cNvPr id="5" name="Изображение 4" descr="smart-tv_106219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725" y="1627505"/>
            <a:ext cx="4248150" cy="4248150"/>
          </a:xfrm>
          <a:prstGeom prst="rect">
            <a:avLst/>
          </a:prstGeom>
        </p:spPr>
      </p:pic>
      <p:grpSp>
        <p:nvGrpSpPr>
          <p:cNvPr id="8" name="Группа 7"/>
          <p:cNvGrpSpPr/>
          <p:nvPr/>
        </p:nvGrpSpPr>
        <p:grpSpPr>
          <a:xfrm>
            <a:off x="10634303" y="302220"/>
            <a:ext cx="1261897" cy="441720"/>
            <a:chOff x="10634303" y="302220"/>
            <a:chExt cx="1261897" cy="441720"/>
          </a:xfrm>
        </p:grpSpPr>
        <p:sp>
          <p:nvSpPr>
            <p:cNvPr id="9" name="Google Shape;105;p16"/>
            <p:cNvSpPr/>
            <p:nvPr/>
          </p:nvSpPr>
          <p:spPr>
            <a:xfrm>
              <a:off x="11115000" y="302220"/>
              <a:ext cx="781200" cy="441720"/>
            </a:xfrm>
            <a:prstGeom prst="rect">
              <a:avLst/>
            </a:prstGeom>
            <a:blipFill rotWithShape="0">
              <a:blip r:embed="rId2"/>
              <a:srcRect/>
              <a:stretch>
                <a:fillRect/>
              </a:stretch>
            </a:blip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" name="Google Shape;106;p16"/>
            <p:cNvSpPr/>
            <p:nvPr/>
          </p:nvSpPr>
          <p:spPr>
            <a:xfrm>
              <a:off x="10634303" y="302220"/>
              <a:ext cx="352800" cy="399600"/>
            </a:xfrm>
            <a:custGeom>
              <a:avLst/>
              <a:gdLst/>
              <a:ahLst/>
              <a:cxnLst/>
              <a:rect l="l" t="t" r="r" b="b"/>
              <a:pathLst>
                <a:path w="353059" h="400050">
                  <a:moveTo>
                    <a:pt x="49593" y="303655"/>
                  </a:moveTo>
                  <a:lnTo>
                    <a:pt x="34627" y="303655"/>
                  </a:lnTo>
                  <a:lnTo>
                    <a:pt x="157670" y="374857"/>
                  </a:lnTo>
                  <a:lnTo>
                    <a:pt x="156979" y="376951"/>
                  </a:lnTo>
                  <a:lnTo>
                    <a:pt x="156613" y="379046"/>
                  </a:lnTo>
                  <a:lnTo>
                    <a:pt x="157296" y="386375"/>
                  </a:lnTo>
                  <a:lnTo>
                    <a:pt x="164845" y="396846"/>
                  </a:lnTo>
                  <a:lnTo>
                    <a:pt x="179386" y="399987"/>
                  </a:lnTo>
                  <a:lnTo>
                    <a:pt x="191365" y="393705"/>
                  </a:lnTo>
                  <a:lnTo>
                    <a:pt x="192977" y="389516"/>
                  </a:lnTo>
                  <a:lnTo>
                    <a:pt x="171439" y="389516"/>
                  </a:lnTo>
                  <a:lnTo>
                    <a:pt x="167408" y="386375"/>
                  </a:lnTo>
                  <a:lnTo>
                    <a:pt x="167408" y="375904"/>
                  </a:lnTo>
                  <a:lnTo>
                    <a:pt x="171439" y="371716"/>
                  </a:lnTo>
                  <a:lnTo>
                    <a:pt x="200564" y="371716"/>
                  </a:lnTo>
                  <a:lnTo>
                    <a:pt x="207788" y="367528"/>
                  </a:lnTo>
                  <a:lnTo>
                    <a:pt x="161513" y="367528"/>
                  </a:lnTo>
                  <a:lnTo>
                    <a:pt x="49593" y="303655"/>
                  </a:lnTo>
                  <a:close/>
                  <a:moveTo>
                    <a:pt x="200564" y="371716"/>
                  </a:moveTo>
                  <a:lnTo>
                    <a:pt x="181376" y="371716"/>
                  </a:lnTo>
                  <a:lnTo>
                    <a:pt x="185407" y="375904"/>
                  </a:lnTo>
                  <a:lnTo>
                    <a:pt x="185407" y="386375"/>
                  </a:lnTo>
                  <a:lnTo>
                    <a:pt x="181376" y="389516"/>
                  </a:lnTo>
                  <a:lnTo>
                    <a:pt x="192977" y="389516"/>
                  </a:lnTo>
                  <a:lnTo>
                    <a:pt x="196203" y="381140"/>
                  </a:lnTo>
                  <a:lnTo>
                    <a:pt x="196203" y="379046"/>
                  </a:lnTo>
                  <a:lnTo>
                    <a:pt x="195836" y="376951"/>
                  </a:lnTo>
                  <a:lnTo>
                    <a:pt x="195145" y="374857"/>
                  </a:lnTo>
                  <a:lnTo>
                    <a:pt x="200564" y="371716"/>
                  </a:lnTo>
                  <a:close/>
                  <a:moveTo>
                    <a:pt x="122032" y="296326"/>
                  </a:moveTo>
                  <a:lnTo>
                    <a:pt x="38867" y="296326"/>
                  </a:lnTo>
                  <a:lnTo>
                    <a:pt x="156633" y="306796"/>
                  </a:lnTo>
                  <a:lnTo>
                    <a:pt x="157534" y="315173"/>
                  </a:lnTo>
                  <a:lnTo>
                    <a:pt x="164068" y="322503"/>
                  </a:lnTo>
                  <a:lnTo>
                    <a:pt x="172507" y="324597"/>
                  </a:lnTo>
                  <a:lnTo>
                    <a:pt x="172539" y="361245"/>
                  </a:lnTo>
                  <a:lnTo>
                    <a:pt x="168183" y="362292"/>
                  </a:lnTo>
                  <a:lnTo>
                    <a:pt x="164330" y="364386"/>
                  </a:lnTo>
                  <a:lnTo>
                    <a:pt x="161513" y="367528"/>
                  </a:lnTo>
                  <a:lnTo>
                    <a:pt x="191292" y="367528"/>
                  </a:lnTo>
                  <a:lnTo>
                    <a:pt x="188475" y="364386"/>
                  </a:lnTo>
                  <a:lnTo>
                    <a:pt x="184612" y="362292"/>
                  </a:lnTo>
                  <a:lnTo>
                    <a:pt x="180235" y="361245"/>
                  </a:lnTo>
                  <a:lnTo>
                    <a:pt x="180193" y="324597"/>
                  </a:lnTo>
                  <a:lnTo>
                    <a:pt x="188632" y="322503"/>
                  </a:lnTo>
                  <a:lnTo>
                    <a:pt x="195145" y="315173"/>
                  </a:lnTo>
                  <a:lnTo>
                    <a:pt x="195255" y="314126"/>
                  </a:lnTo>
                  <a:lnTo>
                    <a:pt x="171356" y="314126"/>
                  </a:lnTo>
                  <a:lnTo>
                    <a:pt x="167314" y="309938"/>
                  </a:lnTo>
                  <a:lnTo>
                    <a:pt x="167314" y="299467"/>
                  </a:lnTo>
                  <a:lnTo>
                    <a:pt x="157325" y="299467"/>
                  </a:lnTo>
                  <a:lnTo>
                    <a:pt x="122032" y="296326"/>
                  </a:lnTo>
                  <a:close/>
                  <a:moveTo>
                    <a:pt x="324859" y="296326"/>
                  </a:moveTo>
                  <a:lnTo>
                    <a:pt x="313979" y="296326"/>
                  </a:lnTo>
                  <a:lnTo>
                    <a:pt x="314105" y="297373"/>
                  </a:lnTo>
                  <a:lnTo>
                    <a:pt x="191292" y="367528"/>
                  </a:lnTo>
                  <a:lnTo>
                    <a:pt x="207788" y="367528"/>
                  </a:lnTo>
                  <a:lnTo>
                    <a:pt x="317958" y="303655"/>
                  </a:lnTo>
                  <a:lnTo>
                    <a:pt x="347816" y="303655"/>
                  </a:lnTo>
                  <a:lnTo>
                    <a:pt x="349303" y="299467"/>
                  </a:lnTo>
                  <a:lnTo>
                    <a:pt x="327874" y="299467"/>
                  </a:lnTo>
                  <a:lnTo>
                    <a:pt x="324859" y="296326"/>
                  </a:lnTo>
                  <a:close/>
                  <a:moveTo>
                    <a:pt x="194501" y="296326"/>
                  </a:moveTo>
                  <a:lnTo>
                    <a:pt x="181292" y="296326"/>
                  </a:lnTo>
                  <a:lnTo>
                    <a:pt x="185324" y="299467"/>
                  </a:lnTo>
                  <a:lnTo>
                    <a:pt x="185324" y="309938"/>
                  </a:lnTo>
                  <a:lnTo>
                    <a:pt x="181292" y="314126"/>
                  </a:lnTo>
                  <a:lnTo>
                    <a:pt x="195255" y="314126"/>
                  </a:lnTo>
                  <a:lnTo>
                    <a:pt x="196025" y="306796"/>
                  </a:lnTo>
                  <a:lnTo>
                    <a:pt x="278447" y="299467"/>
                  </a:lnTo>
                  <a:lnTo>
                    <a:pt x="195302" y="299467"/>
                  </a:lnTo>
                  <a:lnTo>
                    <a:pt x="194501" y="296326"/>
                  </a:lnTo>
                  <a:close/>
                  <a:moveTo>
                    <a:pt x="25726" y="90049"/>
                  </a:moveTo>
                  <a:lnTo>
                    <a:pt x="16811" y="90049"/>
                  </a:lnTo>
                  <a:lnTo>
                    <a:pt x="4837" y="97379"/>
                  </a:lnTo>
                  <a:lnTo>
                    <a:pt x="0" y="109944"/>
                  </a:lnTo>
                  <a:lnTo>
                    <a:pt x="0" y="119368"/>
                  </a:lnTo>
                  <a:lnTo>
                    <a:pt x="6847" y="127744"/>
                  </a:lnTo>
                  <a:lnTo>
                    <a:pt x="15926" y="129838"/>
                  </a:lnTo>
                  <a:lnTo>
                    <a:pt x="13928" y="271195"/>
                  </a:lnTo>
                  <a:lnTo>
                    <a:pt x="4095" y="278525"/>
                  </a:lnTo>
                  <a:lnTo>
                    <a:pt x="399" y="293184"/>
                  </a:lnTo>
                  <a:lnTo>
                    <a:pt x="7001" y="305749"/>
                  </a:lnTo>
                  <a:lnTo>
                    <a:pt x="19967" y="309938"/>
                  </a:lnTo>
                  <a:lnTo>
                    <a:pt x="25779" y="309938"/>
                  </a:lnTo>
                  <a:lnTo>
                    <a:pt x="31004" y="307844"/>
                  </a:lnTo>
                  <a:lnTo>
                    <a:pt x="34627" y="303655"/>
                  </a:lnTo>
                  <a:lnTo>
                    <a:pt x="49593" y="303655"/>
                  </a:lnTo>
                  <a:lnTo>
                    <a:pt x="42254" y="299467"/>
                  </a:lnTo>
                  <a:lnTo>
                    <a:pt x="15004" y="299467"/>
                  </a:lnTo>
                  <a:lnTo>
                    <a:pt x="10973" y="295278"/>
                  </a:lnTo>
                  <a:lnTo>
                    <a:pt x="10973" y="284808"/>
                  </a:lnTo>
                  <a:lnTo>
                    <a:pt x="15004" y="281666"/>
                  </a:lnTo>
                  <a:lnTo>
                    <a:pt x="38532" y="281666"/>
                  </a:lnTo>
                  <a:lnTo>
                    <a:pt x="36491" y="278525"/>
                  </a:lnTo>
                  <a:lnTo>
                    <a:pt x="32470" y="275384"/>
                  </a:lnTo>
                  <a:lnTo>
                    <a:pt x="34686" y="271195"/>
                  </a:lnTo>
                  <a:lnTo>
                    <a:pt x="23664" y="271195"/>
                  </a:lnTo>
                  <a:lnTo>
                    <a:pt x="23664" y="129838"/>
                  </a:lnTo>
                  <a:lnTo>
                    <a:pt x="27643" y="128791"/>
                  </a:lnTo>
                  <a:lnTo>
                    <a:pt x="31182" y="126697"/>
                  </a:lnTo>
                  <a:lnTo>
                    <a:pt x="33915" y="123556"/>
                  </a:lnTo>
                  <a:lnTo>
                    <a:pt x="47776" y="123556"/>
                  </a:lnTo>
                  <a:lnTo>
                    <a:pt x="41355" y="119368"/>
                  </a:lnTo>
                  <a:lnTo>
                    <a:pt x="14826" y="119368"/>
                  </a:lnTo>
                  <a:lnTo>
                    <a:pt x="10795" y="115179"/>
                  </a:lnTo>
                  <a:lnTo>
                    <a:pt x="10795" y="104708"/>
                  </a:lnTo>
                  <a:lnTo>
                    <a:pt x="14826" y="101567"/>
                  </a:lnTo>
                  <a:lnTo>
                    <a:pt x="42160" y="101567"/>
                  </a:lnTo>
                  <a:lnTo>
                    <a:pt x="49393" y="97379"/>
                  </a:lnTo>
                  <a:lnTo>
                    <a:pt x="34669" y="97379"/>
                  </a:lnTo>
                  <a:lnTo>
                    <a:pt x="31046" y="93190"/>
                  </a:lnTo>
                  <a:lnTo>
                    <a:pt x="25726" y="90049"/>
                  </a:lnTo>
                  <a:close/>
                  <a:moveTo>
                    <a:pt x="347816" y="303655"/>
                  </a:moveTo>
                  <a:lnTo>
                    <a:pt x="317958" y="303655"/>
                  </a:lnTo>
                  <a:lnTo>
                    <a:pt x="321592" y="307844"/>
                  </a:lnTo>
                  <a:lnTo>
                    <a:pt x="326921" y="309938"/>
                  </a:lnTo>
                  <a:lnTo>
                    <a:pt x="335846" y="309938"/>
                  </a:lnTo>
                  <a:lnTo>
                    <a:pt x="347816" y="303655"/>
                  </a:lnTo>
                  <a:close/>
                  <a:moveTo>
                    <a:pt x="38532" y="281666"/>
                  </a:moveTo>
                  <a:lnTo>
                    <a:pt x="24941" y="281666"/>
                  </a:lnTo>
                  <a:lnTo>
                    <a:pt x="28972" y="284808"/>
                  </a:lnTo>
                  <a:lnTo>
                    <a:pt x="28972" y="295278"/>
                  </a:lnTo>
                  <a:lnTo>
                    <a:pt x="24941" y="299467"/>
                  </a:lnTo>
                  <a:lnTo>
                    <a:pt x="42254" y="299467"/>
                  </a:lnTo>
                  <a:lnTo>
                    <a:pt x="38585" y="297373"/>
                  </a:lnTo>
                  <a:lnTo>
                    <a:pt x="38689" y="296326"/>
                  </a:lnTo>
                  <a:lnTo>
                    <a:pt x="122032" y="296326"/>
                  </a:lnTo>
                  <a:lnTo>
                    <a:pt x="39684" y="288996"/>
                  </a:lnTo>
                  <a:lnTo>
                    <a:pt x="39213" y="282713"/>
                  </a:lnTo>
                  <a:lnTo>
                    <a:pt x="38532" y="281666"/>
                  </a:lnTo>
                  <a:close/>
                  <a:moveTo>
                    <a:pt x="106255" y="175910"/>
                  </a:moveTo>
                  <a:lnTo>
                    <a:pt x="97169" y="175910"/>
                  </a:lnTo>
                  <a:lnTo>
                    <a:pt x="163293" y="290043"/>
                  </a:lnTo>
                  <a:lnTo>
                    <a:pt x="160497" y="292137"/>
                  </a:lnTo>
                  <a:lnTo>
                    <a:pt x="158403" y="295278"/>
                  </a:lnTo>
                  <a:lnTo>
                    <a:pt x="157325" y="299467"/>
                  </a:lnTo>
                  <a:lnTo>
                    <a:pt x="167314" y="299467"/>
                  </a:lnTo>
                  <a:lnTo>
                    <a:pt x="171356" y="296326"/>
                  </a:lnTo>
                  <a:lnTo>
                    <a:pt x="194501" y="296326"/>
                  </a:lnTo>
                  <a:lnTo>
                    <a:pt x="194234" y="295278"/>
                  </a:lnTo>
                  <a:lnTo>
                    <a:pt x="192140" y="292137"/>
                  </a:lnTo>
                  <a:lnTo>
                    <a:pt x="189365" y="290043"/>
                  </a:lnTo>
                  <a:lnTo>
                    <a:pt x="191792" y="285855"/>
                  </a:lnTo>
                  <a:lnTo>
                    <a:pt x="169931" y="285855"/>
                  </a:lnTo>
                  <a:lnTo>
                    <a:pt x="106255" y="175910"/>
                  </a:lnTo>
                  <a:close/>
                  <a:moveTo>
                    <a:pt x="276581" y="175910"/>
                  </a:moveTo>
                  <a:lnTo>
                    <a:pt x="267562" y="175910"/>
                  </a:lnTo>
                  <a:lnTo>
                    <a:pt x="320356" y="275384"/>
                  </a:lnTo>
                  <a:lnTo>
                    <a:pt x="316482" y="278525"/>
                  </a:lnTo>
                  <a:lnTo>
                    <a:pt x="313822" y="282713"/>
                  </a:lnTo>
                  <a:lnTo>
                    <a:pt x="313194" y="287949"/>
                  </a:lnTo>
                  <a:lnTo>
                    <a:pt x="195302" y="299467"/>
                  </a:lnTo>
                  <a:lnTo>
                    <a:pt x="278447" y="299467"/>
                  </a:lnTo>
                  <a:lnTo>
                    <a:pt x="313770" y="296326"/>
                  </a:lnTo>
                  <a:lnTo>
                    <a:pt x="324859" y="296326"/>
                  </a:lnTo>
                  <a:lnTo>
                    <a:pt x="323854" y="295278"/>
                  </a:lnTo>
                  <a:lnTo>
                    <a:pt x="323854" y="285855"/>
                  </a:lnTo>
                  <a:lnTo>
                    <a:pt x="327874" y="281666"/>
                  </a:lnTo>
                  <a:lnTo>
                    <a:pt x="352648" y="281666"/>
                  </a:lnTo>
                  <a:lnTo>
                    <a:pt x="352648" y="280619"/>
                  </a:lnTo>
                  <a:lnTo>
                    <a:pt x="345800" y="273290"/>
                  </a:lnTo>
                  <a:lnTo>
                    <a:pt x="336712" y="271195"/>
                  </a:lnTo>
                  <a:lnTo>
                    <a:pt x="327152" y="271195"/>
                  </a:lnTo>
                  <a:lnTo>
                    <a:pt x="276581" y="175910"/>
                  </a:lnTo>
                  <a:close/>
                  <a:moveTo>
                    <a:pt x="352648" y="281666"/>
                  </a:moveTo>
                  <a:lnTo>
                    <a:pt x="337822" y="281666"/>
                  </a:lnTo>
                  <a:lnTo>
                    <a:pt x="341853" y="285855"/>
                  </a:lnTo>
                  <a:lnTo>
                    <a:pt x="341853" y="295278"/>
                  </a:lnTo>
                  <a:lnTo>
                    <a:pt x="337822" y="299467"/>
                  </a:lnTo>
                  <a:lnTo>
                    <a:pt x="349303" y="299467"/>
                  </a:lnTo>
                  <a:lnTo>
                    <a:pt x="352648" y="290043"/>
                  </a:lnTo>
                  <a:lnTo>
                    <a:pt x="352648" y="281666"/>
                  </a:lnTo>
                  <a:close/>
                  <a:moveTo>
                    <a:pt x="178560" y="284808"/>
                  </a:moveTo>
                  <a:lnTo>
                    <a:pt x="174088" y="284808"/>
                  </a:lnTo>
                  <a:lnTo>
                    <a:pt x="171942" y="285855"/>
                  </a:lnTo>
                  <a:lnTo>
                    <a:pt x="180696" y="285855"/>
                  </a:lnTo>
                  <a:lnTo>
                    <a:pt x="178560" y="284808"/>
                  </a:lnTo>
                  <a:close/>
                  <a:moveTo>
                    <a:pt x="252861" y="160204"/>
                  </a:moveTo>
                  <a:lnTo>
                    <a:pt x="242442" y="160204"/>
                  </a:lnTo>
                  <a:lnTo>
                    <a:pt x="243301" y="164392"/>
                  </a:lnTo>
                  <a:lnTo>
                    <a:pt x="245605" y="168581"/>
                  </a:lnTo>
                  <a:lnTo>
                    <a:pt x="248830" y="171722"/>
                  </a:lnTo>
                  <a:lnTo>
                    <a:pt x="182696" y="285855"/>
                  </a:lnTo>
                  <a:lnTo>
                    <a:pt x="191792" y="285855"/>
                  </a:lnTo>
                  <a:lnTo>
                    <a:pt x="255479" y="175910"/>
                  </a:lnTo>
                  <a:lnTo>
                    <a:pt x="276581" y="175910"/>
                  </a:lnTo>
                  <a:lnTo>
                    <a:pt x="274358" y="171722"/>
                  </a:lnTo>
                  <a:lnTo>
                    <a:pt x="278818" y="168581"/>
                  </a:lnTo>
                  <a:lnTo>
                    <a:pt x="280521" y="165439"/>
                  </a:lnTo>
                  <a:lnTo>
                    <a:pt x="256892" y="165439"/>
                  </a:lnTo>
                  <a:lnTo>
                    <a:pt x="252861" y="161251"/>
                  </a:lnTo>
                  <a:lnTo>
                    <a:pt x="252861" y="160204"/>
                  </a:lnTo>
                  <a:close/>
                  <a:moveTo>
                    <a:pt x="47776" y="123556"/>
                  </a:moveTo>
                  <a:lnTo>
                    <a:pt x="33915" y="123556"/>
                  </a:lnTo>
                  <a:lnTo>
                    <a:pt x="72427" y="149733"/>
                  </a:lnTo>
                  <a:lnTo>
                    <a:pt x="71495" y="151827"/>
                  </a:lnTo>
                  <a:lnTo>
                    <a:pt x="70982" y="153922"/>
                  </a:lnTo>
                  <a:lnTo>
                    <a:pt x="70982" y="163345"/>
                  </a:lnTo>
                  <a:lnTo>
                    <a:pt x="73840" y="168581"/>
                  </a:lnTo>
                  <a:lnTo>
                    <a:pt x="78301" y="171722"/>
                  </a:lnTo>
                  <a:lnTo>
                    <a:pt x="25664" y="271195"/>
                  </a:lnTo>
                  <a:lnTo>
                    <a:pt x="34686" y="271195"/>
                  </a:lnTo>
                  <a:lnTo>
                    <a:pt x="85096" y="175910"/>
                  </a:lnTo>
                  <a:lnTo>
                    <a:pt x="106255" y="175910"/>
                  </a:lnTo>
                  <a:lnTo>
                    <a:pt x="103829" y="171722"/>
                  </a:lnTo>
                  <a:lnTo>
                    <a:pt x="107054" y="168581"/>
                  </a:lnTo>
                  <a:lnTo>
                    <a:pt x="108766" y="165439"/>
                  </a:lnTo>
                  <a:lnTo>
                    <a:pt x="85819" y="165439"/>
                  </a:lnTo>
                  <a:lnTo>
                    <a:pt x="81788" y="161251"/>
                  </a:lnTo>
                  <a:lnTo>
                    <a:pt x="81788" y="151827"/>
                  </a:lnTo>
                  <a:lnTo>
                    <a:pt x="85819" y="147639"/>
                  </a:lnTo>
                  <a:lnTo>
                    <a:pt x="108865" y="147639"/>
                  </a:lnTo>
                  <a:lnTo>
                    <a:pt x="107295" y="144498"/>
                  </a:lnTo>
                  <a:lnTo>
                    <a:pt x="104352" y="142404"/>
                  </a:lnTo>
                  <a:lnTo>
                    <a:pt x="76667" y="142404"/>
                  </a:lnTo>
                  <a:lnTo>
                    <a:pt x="47776" y="123556"/>
                  </a:lnTo>
                  <a:close/>
                  <a:moveTo>
                    <a:pt x="345906" y="123556"/>
                  </a:moveTo>
                  <a:lnTo>
                    <a:pt x="318712" y="123556"/>
                  </a:lnTo>
                  <a:lnTo>
                    <a:pt x="321445" y="126697"/>
                  </a:lnTo>
                  <a:lnTo>
                    <a:pt x="325005" y="128791"/>
                  </a:lnTo>
                  <a:lnTo>
                    <a:pt x="328995" y="129838"/>
                  </a:lnTo>
                  <a:lnTo>
                    <a:pt x="328995" y="271195"/>
                  </a:lnTo>
                  <a:lnTo>
                    <a:pt x="336712" y="271195"/>
                  </a:lnTo>
                  <a:lnTo>
                    <a:pt x="338869" y="128791"/>
                  </a:lnTo>
                  <a:lnTo>
                    <a:pt x="345906" y="123556"/>
                  </a:lnTo>
                  <a:close/>
                  <a:moveTo>
                    <a:pt x="95169" y="175910"/>
                  </a:moveTo>
                  <a:lnTo>
                    <a:pt x="86908" y="175910"/>
                  </a:lnTo>
                  <a:lnTo>
                    <a:pt x="88803" y="176957"/>
                  </a:lnTo>
                  <a:lnTo>
                    <a:pt x="93023" y="176957"/>
                  </a:lnTo>
                  <a:lnTo>
                    <a:pt x="95169" y="175910"/>
                  </a:lnTo>
                  <a:close/>
                  <a:moveTo>
                    <a:pt x="265761" y="175910"/>
                  </a:moveTo>
                  <a:lnTo>
                    <a:pt x="257489" y="175910"/>
                  </a:lnTo>
                  <a:lnTo>
                    <a:pt x="259636" y="176957"/>
                  </a:lnTo>
                  <a:lnTo>
                    <a:pt x="263845" y="176957"/>
                  </a:lnTo>
                  <a:lnTo>
                    <a:pt x="265761" y="175910"/>
                  </a:lnTo>
                  <a:close/>
                  <a:moveTo>
                    <a:pt x="108865" y="147639"/>
                  </a:moveTo>
                  <a:lnTo>
                    <a:pt x="95756" y="147639"/>
                  </a:lnTo>
                  <a:lnTo>
                    <a:pt x="99787" y="151827"/>
                  </a:lnTo>
                  <a:lnTo>
                    <a:pt x="99787" y="161251"/>
                  </a:lnTo>
                  <a:lnTo>
                    <a:pt x="95756" y="165439"/>
                  </a:lnTo>
                  <a:lnTo>
                    <a:pt x="108766" y="165439"/>
                  </a:lnTo>
                  <a:lnTo>
                    <a:pt x="109336" y="164392"/>
                  </a:lnTo>
                  <a:lnTo>
                    <a:pt x="110206" y="160204"/>
                  </a:lnTo>
                  <a:lnTo>
                    <a:pt x="252861" y="160204"/>
                  </a:lnTo>
                  <a:lnTo>
                    <a:pt x="252861" y="152874"/>
                  </a:lnTo>
                  <a:lnTo>
                    <a:pt x="110206" y="152874"/>
                  </a:lnTo>
                  <a:lnTo>
                    <a:pt x="109389" y="148686"/>
                  </a:lnTo>
                  <a:lnTo>
                    <a:pt x="108865" y="147639"/>
                  </a:lnTo>
                  <a:close/>
                  <a:moveTo>
                    <a:pt x="283310" y="147639"/>
                  </a:moveTo>
                  <a:lnTo>
                    <a:pt x="266829" y="147639"/>
                  </a:lnTo>
                  <a:lnTo>
                    <a:pt x="270860" y="151827"/>
                  </a:lnTo>
                  <a:lnTo>
                    <a:pt x="270860" y="161251"/>
                  </a:lnTo>
                  <a:lnTo>
                    <a:pt x="266829" y="165439"/>
                  </a:lnTo>
                  <a:lnTo>
                    <a:pt x="280521" y="165439"/>
                  </a:lnTo>
                  <a:lnTo>
                    <a:pt x="281656" y="163345"/>
                  </a:lnTo>
                  <a:lnTo>
                    <a:pt x="281656" y="153922"/>
                  </a:lnTo>
                  <a:lnTo>
                    <a:pt x="281153" y="151827"/>
                  </a:lnTo>
                  <a:lnTo>
                    <a:pt x="280232" y="149733"/>
                  </a:lnTo>
                  <a:lnTo>
                    <a:pt x="283310" y="147639"/>
                  </a:lnTo>
                  <a:close/>
                  <a:moveTo>
                    <a:pt x="192584" y="38742"/>
                  </a:moveTo>
                  <a:lnTo>
                    <a:pt x="183418" y="38742"/>
                  </a:lnTo>
                  <a:lnTo>
                    <a:pt x="248306" y="142404"/>
                  </a:lnTo>
                  <a:lnTo>
                    <a:pt x="245364" y="144498"/>
                  </a:lnTo>
                  <a:lnTo>
                    <a:pt x="243249" y="148686"/>
                  </a:lnTo>
                  <a:lnTo>
                    <a:pt x="242442" y="152874"/>
                  </a:lnTo>
                  <a:lnTo>
                    <a:pt x="252861" y="152874"/>
                  </a:lnTo>
                  <a:lnTo>
                    <a:pt x="252861" y="151827"/>
                  </a:lnTo>
                  <a:lnTo>
                    <a:pt x="256892" y="147639"/>
                  </a:lnTo>
                  <a:lnTo>
                    <a:pt x="283310" y="147639"/>
                  </a:lnTo>
                  <a:lnTo>
                    <a:pt x="291006" y="142404"/>
                  </a:lnTo>
                  <a:lnTo>
                    <a:pt x="276002" y="142404"/>
                  </a:lnTo>
                  <a:lnTo>
                    <a:pt x="272410" y="139262"/>
                  </a:lnTo>
                  <a:lnTo>
                    <a:pt x="269908" y="138215"/>
                  </a:lnTo>
                  <a:lnTo>
                    <a:pt x="254840" y="138215"/>
                  </a:lnTo>
                  <a:lnTo>
                    <a:pt x="192584" y="38742"/>
                  </a:lnTo>
                  <a:close/>
                  <a:moveTo>
                    <a:pt x="95641" y="137168"/>
                  </a:moveTo>
                  <a:lnTo>
                    <a:pt x="85253" y="137168"/>
                  </a:lnTo>
                  <a:lnTo>
                    <a:pt x="80259" y="139262"/>
                  </a:lnTo>
                  <a:lnTo>
                    <a:pt x="76667" y="142404"/>
                  </a:lnTo>
                  <a:lnTo>
                    <a:pt x="104352" y="142404"/>
                  </a:lnTo>
                  <a:lnTo>
                    <a:pt x="106980" y="138215"/>
                  </a:lnTo>
                  <a:lnTo>
                    <a:pt x="97829" y="138215"/>
                  </a:lnTo>
                  <a:lnTo>
                    <a:pt x="95641" y="137168"/>
                  </a:lnTo>
                  <a:close/>
                  <a:moveTo>
                    <a:pt x="206003" y="32459"/>
                  </a:moveTo>
                  <a:lnTo>
                    <a:pt x="191292" y="32459"/>
                  </a:lnTo>
                  <a:lnTo>
                    <a:pt x="314105" y="103661"/>
                  </a:lnTo>
                  <a:lnTo>
                    <a:pt x="313425" y="105755"/>
                  </a:lnTo>
                  <a:lnTo>
                    <a:pt x="313048" y="107850"/>
                  </a:lnTo>
                  <a:lnTo>
                    <a:pt x="313048" y="113085"/>
                  </a:lnTo>
                  <a:lnTo>
                    <a:pt x="313561" y="115179"/>
                  </a:lnTo>
                  <a:lnTo>
                    <a:pt x="314482" y="117273"/>
                  </a:lnTo>
                  <a:lnTo>
                    <a:pt x="276002" y="142404"/>
                  </a:lnTo>
                  <a:lnTo>
                    <a:pt x="291006" y="142404"/>
                  </a:lnTo>
                  <a:lnTo>
                    <a:pt x="318712" y="123556"/>
                  </a:lnTo>
                  <a:lnTo>
                    <a:pt x="345906" y="123556"/>
                  </a:lnTo>
                  <a:lnTo>
                    <a:pt x="348721" y="121462"/>
                  </a:lnTo>
                  <a:lnTo>
                    <a:pt x="349250" y="119368"/>
                  </a:lnTo>
                  <a:lnTo>
                    <a:pt x="327874" y="119368"/>
                  </a:lnTo>
                  <a:lnTo>
                    <a:pt x="323854" y="115179"/>
                  </a:lnTo>
                  <a:lnTo>
                    <a:pt x="323854" y="105755"/>
                  </a:lnTo>
                  <a:lnTo>
                    <a:pt x="327874" y="101567"/>
                  </a:lnTo>
                  <a:lnTo>
                    <a:pt x="349422" y="101567"/>
                  </a:lnTo>
                  <a:lnTo>
                    <a:pt x="347019" y="97379"/>
                  </a:lnTo>
                  <a:lnTo>
                    <a:pt x="317979" y="97379"/>
                  </a:lnTo>
                  <a:lnTo>
                    <a:pt x="206003" y="32459"/>
                  </a:lnTo>
                  <a:close/>
                  <a:moveTo>
                    <a:pt x="190423" y="33506"/>
                  </a:moveTo>
                  <a:lnTo>
                    <a:pt x="162382" y="33506"/>
                  </a:lnTo>
                  <a:lnTo>
                    <a:pt x="162853" y="34553"/>
                  </a:lnTo>
                  <a:lnTo>
                    <a:pt x="97829" y="138215"/>
                  </a:lnTo>
                  <a:lnTo>
                    <a:pt x="106980" y="138215"/>
                  </a:lnTo>
                  <a:lnTo>
                    <a:pt x="169387" y="38742"/>
                  </a:lnTo>
                  <a:lnTo>
                    <a:pt x="192584" y="38742"/>
                  </a:lnTo>
                  <a:lnTo>
                    <a:pt x="189962" y="34553"/>
                  </a:lnTo>
                  <a:lnTo>
                    <a:pt x="190423" y="33506"/>
                  </a:lnTo>
                  <a:close/>
                  <a:moveTo>
                    <a:pt x="267405" y="137168"/>
                  </a:moveTo>
                  <a:lnTo>
                    <a:pt x="257028" y="137168"/>
                  </a:lnTo>
                  <a:lnTo>
                    <a:pt x="254840" y="138215"/>
                  </a:lnTo>
                  <a:lnTo>
                    <a:pt x="269908" y="138215"/>
                  </a:lnTo>
                  <a:lnTo>
                    <a:pt x="267405" y="137168"/>
                  </a:lnTo>
                  <a:close/>
                  <a:moveTo>
                    <a:pt x="42160" y="101567"/>
                  </a:moveTo>
                  <a:lnTo>
                    <a:pt x="24763" y="101567"/>
                  </a:lnTo>
                  <a:lnTo>
                    <a:pt x="28794" y="104708"/>
                  </a:lnTo>
                  <a:lnTo>
                    <a:pt x="28794" y="115179"/>
                  </a:lnTo>
                  <a:lnTo>
                    <a:pt x="24763" y="119368"/>
                  </a:lnTo>
                  <a:lnTo>
                    <a:pt x="41355" y="119368"/>
                  </a:lnTo>
                  <a:lnTo>
                    <a:pt x="38145" y="117273"/>
                  </a:lnTo>
                  <a:lnTo>
                    <a:pt x="39077" y="115179"/>
                  </a:lnTo>
                  <a:lnTo>
                    <a:pt x="39590" y="113085"/>
                  </a:lnTo>
                  <a:lnTo>
                    <a:pt x="39590" y="107850"/>
                  </a:lnTo>
                  <a:lnTo>
                    <a:pt x="39223" y="105755"/>
                  </a:lnTo>
                  <a:lnTo>
                    <a:pt x="38543" y="103661"/>
                  </a:lnTo>
                  <a:lnTo>
                    <a:pt x="42160" y="101567"/>
                  </a:lnTo>
                  <a:close/>
                  <a:moveTo>
                    <a:pt x="349422" y="101567"/>
                  </a:moveTo>
                  <a:lnTo>
                    <a:pt x="337822" y="101567"/>
                  </a:lnTo>
                  <a:lnTo>
                    <a:pt x="341853" y="105755"/>
                  </a:lnTo>
                  <a:lnTo>
                    <a:pt x="341853" y="115179"/>
                  </a:lnTo>
                  <a:lnTo>
                    <a:pt x="337822" y="119368"/>
                  </a:lnTo>
                  <a:lnTo>
                    <a:pt x="349250" y="119368"/>
                  </a:lnTo>
                  <a:lnTo>
                    <a:pt x="352424" y="106803"/>
                  </a:lnTo>
                  <a:lnTo>
                    <a:pt x="349422" y="101567"/>
                  </a:lnTo>
                  <a:close/>
                  <a:moveTo>
                    <a:pt x="173432" y="0"/>
                  </a:moveTo>
                  <a:lnTo>
                    <a:pt x="161453" y="7329"/>
                  </a:lnTo>
                  <a:lnTo>
                    <a:pt x="156613" y="19894"/>
                  </a:lnTo>
                  <a:lnTo>
                    <a:pt x="156613" y="21988"/>
                  </a:lnTo>
                  <a:lnTo>
                    <a:pt x="156979" y="24083"/>
                  </a:lnTo>
                  <a:lnTo>
                    <a:pt x="157660" y="26177"/>
                  </a:lnTo>
                  <a:lnTo>
                    <a:pt x="34669" y="97379"/>
                  </a:lnTo>
                  <a:lnTo>
                    <a:pt x="49393" y="97379"/>
                  </a:lnTo>
                  <a:lnTo>
                    <a:pt x="161513" y="32459"/>
                  </a:lnTo>
                  <a:lnTo>
                    <a:pt x="206003" y="32459"/>
                  </a:lnTo>
                  <a:lnTo>
                    <a:pt x="198778" y="28271"/>
                  </a:lnTo>
                  <a:lnTo>
                    <a:pt x="171439" y="28271"/>
                  </a:lnTo>
                  <a:lnTo>
                    <a:pt x="167408" y="25130"/>
                  </a:lnTo>
                  <a:lnTo>
                    <a:pt x="167408" y="14659"/>
                  </a:lnTo>
                  <a:lnTo>
                    <a:pt x="171439" y="10470"/>
                  </a:lnTo>
                  <a:lnTo>
                    <a:pt x="192503" y="10470"/>
                  </a:lnTo>
                  <a:lnTo>
                    <a:pt x="187976" y="4188"/>
                  </a:lnTo>
                  <a:lnTo>
                    <a:pt x="173432" y="0"/>
                  </a:lnTo>
                  <a:close/>
                  <a:moveTo>
                    <a:pt x="332848" y="90049"/>
                  </a:moveTo>
                  <a:lnTo>
                    <a:pt x="326932" y="90049"/>
                  </a:lnTo>
                  <a:lnTo>
                    <a:pt x="321613" y="93190"/>
                  </a:lnTo>
                  <a:lnTo>
                    <a:pt x="317979" y="97379"/>
                  </a:lnTo>
                  <a:lnTo>
                    <a:pt x="347019" y="97379"/>
                  </a:lnTo>
                  <a:lnTo>
                    <a:pt x="345818" y="95285"/>
                  </a:lnTo>
                  <a:lnTo>
                    <a:pt x="332848" y="90049"/>
                  </a:lnTo>
                  <a:close/>
                  <a:moveTo>
                    <a:pt x="181240" y="38742"/>
                  </a:moveTo>
                  <a:lnTo>
                    <a:pt x="171565" y="38742"/>
                  </a:lnTo>
                  <a:lnTo>
                    <a:pt x="173931" y="39789"/>
                  </a:lnTo>
                  <a:lnTo>
                    <a:pt x="178884" y="39789"/>
                  </a:lnTo>
                  <a:lnTo>
                    <a:pt x="181240" y="38742"/>
                  </a:lnTo>
                  <a:close/>
                  <a:moveTo>
                    <a:pt x="191292" y="32459"/>
                  </a:moveTo>
                  <a:lnTo>
                    <a:pt x="161513" y="32459"/>
                  </a:lnTo>
                  <a:lnTo>
                    <a:pt x="161932" y="33506"/>
                  </a:lnTo>
                  <a:lnTo>
                    <a:pt x="190873" y="33506"/>
                  </a:lnTo>
                  <a:lnTo>
                    <a:pt x="191292" y="32459"/>
                  </a:lnTo>
                  <a:close/>
                  <a:moveTo>
                    <a:pt x="192503" y="10470"/>
                  </a:moveTo>
                  <a:lnTo>
                    <a:pt x="181376" y="10470"/>
                  </a:lnTo>
                  <a:lnTo>
                    <a:pt x="185407" y="14659"/>
                  </a:lnTo>
                  <a:lnTo>
                    <a:pt x="185407" y="25130"/>
                  </a:lnTo>
                  <a:lnTo>
                    <a:pt x="181376" y="28271"/>
                  </a:lnTo>
                  <a:lnTo>
                    <a:pt x="198778" y="28271"/>
                  </a:lnTo>
                  <a:lnTo>
                    <a:pt x="195166" y="26177"/>
                  </a:lnTo>
                  <a:lnTo>
                    <a:pt x="195836" y="24083"/>
                  </a:lnTo>
                  <a:lnTo>
                    <a:pt x="196203" y="21988"/>
                  </a:lnTo>
                  <a:lnTo>
                    <a:pt x="195520" y="14659"/>
                  </a:lnTo>
                  <a:lnTo>
                    <a:pt x="192503" y="10470"/>
                  </a:lnTo>
                  <a:close/>
                </a:path>
              </a:pathLst>
            </a:custGeom>
            <a:solidFill>
              <a:srgbClr val="1DAB79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13;p29"/>
          <p:cNvSpPr/>
          <p:nvPr/>
        </p:nvSpPr>
        <p:spPr>
          <a:xfrm>
            <a:off x="678180" y="1053465"/>
            <a:ext cx="10814050" cy="167640"/>
          </a:xfrm>
          <a:custGeom>
            <a:avLst/>
            <a:gdLst/>
            <a:ahLst/>
            <a:cxnLst/>
            <a:rect l="l" t="t" r="r" b="b"/>
            <a:pathLst>
              <a:path w="18005425" h="120000">
                <a:moveTo>
                  <a:pt x="0" y="0"/>
                </a:moveTo>
                <a:lnTo>
                  <a:pt x="18004896" y="0"/>
                </a:lnTo>
              </a:path>
            </a:pathLst>
          </a:custGeom>
          <a:noFill/>
          <a:ln w="20925">
            <a:solidFill>
              <a:srgbClr val="00B17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5" name="Google Shape;412;p29"/>
          <p:cNvSpPr/>
          <p:nvPr/>
        </p:nvSpPr>
        <p:spPr>
          <a:xfrm>
            <a:off x="697230" y="547370"/>
            <a:ext cx="9072245" cy="4921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ctr">
            <a:spAutoFit/>
          </a:bodyPr>
          <a:lstStyle/>
          <a:p>
            <a:pPr marL="7620">
              <a:lnSpc>
                <a:spcPct val="100000"/>
              </a:lnSpc>
              <a:tabLst>
                <a:tab pos="0" algn="l"/>
              </a:tabLst>
            </a:pPr>
            <a:r>
              <a:rPr sz="3200" b="1" strike="noStrike" spc="-1" dirty="0">
                <a:solidFill>
                  <a:srgbClr val="7B599A"/>
                </a:solidFill>
                <a:latin typeface="Trebuchet MS" panose="020B0603020202020204"/>
                <a:ea typeface="Trebuchet MS" panose="020B0603020202020204"/>
              </a:rPr>
              <a:t>Что умеет Vermax Update?</a:t>
            </a:r>
          </a:p>
        </p:txBody>
      </p:sp>
      <p:sp>
        <p:nvSpPr>
          <p:cNvPr id="313" name="Google Shape;236;p23"/>
          <p:cNvSpPr/>
          <p:nvPr/>
        </p:nvSpPr>
        <p:spPr>
          <a:xfrm>
            <a:off x="1080360" y="6103440"/>
            <a:ext cx="781200" cy="441720"/>
          </a:xfrm>
          <a:prstGeom prst="rect">
            <a:avLst/>
          </a:prstGeom>
          <a:blipFill rotWithShape="0">
            <a:blip r:embed="rId2"/>
            <a:srcRect/>
            <a:stretch>
              <a:fillRect/>
            </a:stretch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4" name="Google Shape;237;p23"/>
          <p:cNvSpPr/>
          <p:nvPr/>
        </p:nvSpPr>
        <p:spPr>
          <a:xfrm>
            <a:off x="633960" y="6108840"/>
            <a:ext cx="352800" cy="399600"/>
          </a:xfrm>
          <a:custGeom>
            <a:avLst/>
            <a:gdLst/>
            <a:ahLst/>
            <a:cxnLst/>
            <a:rect l="l" t="t" r="r" b="b"/>
            <a:pathLst>
              <a:path w="353059" h="400050">
                <a:moveTo>
                  <a:pt x="49593" y="303655"/>
                </a:moveTo>
                <a:lnTo>
                  <a:pt x="34627" y="303655"/>
                </a:lnTo>
                <a:lnTo>
                  <a:pt x="157670" y="374857"/>
                </a:lnTo>
                <a:lnTo>
                  <a:pt x="156979" y="376951"/>
                </a:lnTo>
                <a:lnTo>
                  <a:pt x="156613" y="379046"/>
                </a:lnTo>
                <a:lnTo>
                  <a:pt x="157296" y="386375"/>
                </a:lnTo>
                <a:lnTo>
                  <a:pt x="164845" y="396846"/>
                </a:lnTo>
                <a:lnTo>
                  <a:pt x="179386" y="399987"/>
                </a:lnTo>
                <a:lnTo>
                  <a:pt x="191365" y="393705"/>
                </a:lnTo>
                <a:lnTo>
                  <a:pt x="192977" y="389516"/>
                </a:lnTo>
                <a:lnTo>
                  <a:pt x="171439" y="389516"/>
                </a:lnTo>
                <a:lnTo>
                  <a:pt x="167408" y="386375"/>
                </a:lnTo>
                <a:lnTo>
                  <a:pt x="167408" y="375904"/>
                </a:lnTo>
                <a:lnTo>
                  <a:pt x="171439" y="371716"/>
                </a:lnTo>
                <a:lnTo>
                  <a:pt x="200564" y="371716"/>
                </a:lnTo>
                <a:lnTo>
                  <a:pt x="207788" y="367528"/>
                </a:lnTo>
                <a:lnTo>
                  <a:pt x="161513" y="367528"/>
                </a:lnTo>
                <a:lnTo>
                  <a:pt x="49593" y="303655"/>
                </a:lnTo>
                <a:close/>
                <a:moveTo>
                  <a:pt x="200564" y="371716"/>
                </a:moveTo>
                <a:lnTo>
                  <a:pt x="181376" y="371716"/>
                </a:lnTo>
                <a:lnTo>
                  <a:pt x="185407" y="375904"/>
                </a:lnTo>
                <a:lnTo>
                  <a:pt x="185407" y="386375"/>
                </a:lnTo>
                <a:lnTo>
                  <a:pt x="181376" y="389516"/>
                </a:lnTo>
                <a:lnTo>
                  <a:pt x="192977" y="389516"/>
                </a:lnTo>
                <a:lnTo>
                  <a:pt x="196203" y="381140"/>
                </a:lnTo>
                <a:lnTo>
                  <a:pt x="196203" y="379046"/>
                </a:lnTo>
                <a:lnTo>
                  <a:pt x="195836" y="376951"/>
                </a:lnTo>
                <a:lnTo>
                  <a:pt x="195145" y="374857"/>
                </a:lnTo>
                <a:lnTo>
                  <a:pt x="200564" y="371716"/>
                </a:lnTo>
                <a:close/>
                <a:moveTo>
                  <a:pt x="122032" y="296326"/>
                </a:moveTo>
                <a:lnTo>
                  <a:pt x="38867" y="296326"/>
                </a:lnTo>
                <a:lnTo>
                  <a:pt x="156633" y="306796"/>
                </a:lnTo>
                <a:lnTo>
                  <a:pt x="157534" y="315173"/>
                </a:lnTo>
                <a:lnTo>
                  <a:pt x="164068" y="322503"/>
                </a:lnTo>
                <a:lnTo>
                  <a:pt x="172507" y="324597"/>
                </a:lnTo>
                <a:lnTo>
                  <a:pt x="172539" y="361245"/>
                </a:lnTo>
                <a:lnTo>
                  <a:pt x="168183" y="362292"/>
                </a:lnTo>
                <a:lnTo>
                  <a:pt x="164330" y="364386"/>
                </a:lnTo>
                <a:lnTo>
                  <a:pt x="161513" y="367528"/>
                </a:lnTo>
                <a:lnTo>
                  <a:pt x="191292" y="367528"/>
                </a:lnTo>
                <a:lnTo>
                  <a:pt x="188475" y="364386"/>
                </a:lnTo>
                <a:lnTo>
                  <a:pt x="184612" y="362292"/>
                </a:lnTo>
                <a:lnTo>
                  <a:pt x="180235" y="361245"/>
                </a:lnTo>
                <a:lnTo>
                  <a:pt x="180193" y="324597"/>
                </a:lnTo>
                <a:lnTo>
                  <a:pt x="188632" y="322503"/>
                </a:lnTo>
                <a:lnTo>
                  <a:pt x="195145" y="315173"/>
                </a:lnTo>
                <a:lnTo>
                  <a:pt x="195255" y="314126"/>
                </a:lnTo>
                <a:lnTo>
                  <a:pt x="171356" y="314126"/>
                </a:lnTo>
                <a:lnTo>
                  <a:pt x="167314" y="309938"/>
                </a:lnTo>
                <a:lnTo>
                  <a:pt x="167314" y="299467"/>
                </a:lnTo>
                <a:lnTo>
                  <a:pt x="157325" y="299467"/>
                </a:lnTo>
                <a:lnTo>
                  <a:pt x="122032" y="296326"/>
                </a:lnTo>
                <a:close/>
                <a:moveTo>
                  <a:pt x="324859" y="296326"/>
                </a:moveTo>
                <a:lnTo>
                  <a:pt x="313979" y="296326"/>
                </a:lnTo>
                <a:lnTo>
                  <a:pt x="314105" y="297373"/>
                </a:lnTo>
                <a:lnTo>
                  <a:pt x="191292" y="367528"/>
                </a:lnTo>
                <a:lnTo>
                  <a:pt x="207788" y="367528"/>
                </a:lnTo>
                <a:lnTo>
                  <a:pt x="317958" y="303655"/>
                </a:lnTo>
                <a:lnTo>
                  <a:pt x="347816" y="303655"/>
                </a:lnTo>
                <a:lnTo>
                  <a:pt x="349303" y="299467"/>
                </a:lnTo>
                <a:lnTo>
                  <a:pt x="327874" y="299467"/>
                </a:lnTo>
                <a:lnTo>
                  <a:pt x="324859" y="296326"/>
                </a:lnTo>
                <a:close/>
                <a:moveTo>
                  <a:pt x="194501" y="296326"/>
                </a:moveTo>
                <a:lnTo>
                  <a:pt x="181292" y="296326"/>
                </a:lnTo>
                <a:lnTo>
                  <a:pt x="185324" y="299467"/>
                </a:lnTo>
                <a:lnTo>
                  <a:pt x="185324" y="309938"/>
                </a:lnTo>
                <a:lnTo>
                  <a:pt x="181292" y="314126"/>
                </a:lnTo>
                <a:lnTo>
                  <a:pt x="195255" y="314126"/>
                </a:lnTo>
                <a:lnTo>
                  <a:pt x="196025" y="306796"/>
                </a:lnTo>
                <a:lnTo>
                  <a:pt x="278447" y="299467"/>
                </a:lnTo>
                <a:lnTo>
                  <a:pt x="195302" y="299467"/>
                </a:lnTo>
                <a:lnTo>
                  <a:pt x="194501" y="296326"/>
                </a:lnTo>
                <a:close/>
                <a:moveTo>
                  <a:pt x="25726" y="90049"/>
                </a:moveTo>
                <a:lnTo>
                  <a:pt x="16811" y="90049"/>
                </a:lnTo>
                <a:lnTo>
                  <a:pt x="4837" y="97379"/>
                </a:lnTo>
                <a:lnTo>
                  <a:pt x="0" y="109944"/>
                </a:lnTo>
                <a:lnTo>
                  <a:pt x="0" y="119368"/>
                </a:lnTo>
                <a:lnTo>
                  <a:pt x="6847" y="127744"/>
                </a:lnTo>
                <a:lnTo>
                  <a:pt x="15926" y="129838"/>
                </a:lnTo>
                <a:lnTo>
                  <a:pt x="13928" y="271195"/>
                </a:lnTo>
                <a:lnTo>
                  <a:pt x="4095" y="278525"/>
                </a:lnTo>
                <a:lnTo>
                  <a:pt x="399" y="293184"/>
                </a:lnTo>
                <a:lnTo>
                  <a:pt x="7001" y="305749"/>
                </a:lnTo>
                <a:lnTo>
                  <a:pt x="19967" y="309938"/>
                </a:lnTo>
                <a:lnTo>
                  <a:pt x="25779" y="309938"/>
                </a:lnTo>
                <a:lnTo>
                  <a:pt x="31004" y="307844"/>
                </a:lnTo>
                <a:lnTo>
                  <a:pt x="34627" y="303655"/>
                </a:lnTo>
                <a:lnTo>
                  <a:pt x="49593" y="303655"/>
                </a:lnTo>
                <a:lnTo>
                  <a:pt x="42254" y="299467"/>
                </a:lnTo>
                <a:lnTo>
                  <a:pt x="15004" y="299467"/>
                </a:lnTo>
                <a:lnTo>
                  <a:pt x="10973" y="295278"/>
                </a:lnTo>
                <a:lnTo>
                  <a:pt x="10973" y="284808"/>
                </a:lnTo>
                <a:lnTo>
                  <a:pt x="15004" y="281666"/>
                </a:lnTo>
                <a:lnTo>
                  <a:pt x="38532" y="281666"/>
                </a:lnTo>
                <a:lnTo>
                  <a:pt x="36491" y="278525"/>
                </a:lnTo>
                <a:lnTo>
                  <a:pt x="32470" y="275384"/>
                </a:lnTo>
                <a:lnTo>
                  <a:pt x="34686" y="271195"/>
                </a:lnTo>
                <a:lnTo>
                  <a:pt x="23664" y="271195"/>
                </a:lnTo>
                <a:lnTo>
                  <a:pt x="23664" y="129838"/>
                </a:lnTo>
                <a:lnTo>
                  <a:pt x="27643" y="128791"/>
                </a:lnTo>
                <a:lnTo>
                  <a:pt x="31182" y="126697"/>
                </a:lnTo>
                <a:lnTo>
                  <a:pt x="33915" y="123556"/>
                </a:lnTo>
                <a:lnTo>
                  <a:pt x="47776" y="123556"/>
                </a:lnTo>
                <a:lnTo>
                  <a:pt x="41355" y="119368"/>
                </a:lnTo>
                <a:lnTo>
                  <a:pt x="14826" y="119368"/>
                </a:lnTo>
                <a:lnTo>
                  <a:pt x="10795" y="115179"/>
                </a:lnTo>
                <a:lnTo>
                  <a:pt x="10795" y="104708"/>
                </a:lnTo>
                <a:lnTo>
                  <a:pt x="14826" y="101567"/>
                </a:lnTo>
                <a:lnTo>
                  <a:pt x="42160" y="101567"/>
                </a:lnTo>
                <a:lnTo>
                  <a:pt x="49393" y="97379"/>
                </a:lnTo>
                <a:lnTo>
                  <a:pt x="34669" y="97379"/>
                </a:lnTo>
                <a:lnTo>
                  <a:pt x="31046" y="93190"/>
                </a:lnTo>
                <a:lnTo>
                  <a:pt x="25726" y="90049"/>
                </a:lnTo>
                <a:close/>
                <a:moveTo>
                  <a:pt x="347816" y="303655"/>
                </a:moveTo>
                <a:lnTo>
                  <a:pt x="317958" y="303655"/>
                </a:lnTo>
                <a:lnTo>
                  <a:pt x="321592" y="307844"/>
                </a:lnTo>
                <a:lnTo>
                  <a:pt x="326921" y="309938"/>
                </a:lnTo>
                <a:lnTo>
                  <a:pt x="335846" y="309938"/>
                </a:lnTo>
                <a:lnTo>
                  <a:pt x="347816" y="303655"/>
                </a:lnTo>
                <a:close/>
                <a:moveTo>
                  <a:pt x="38532" y="281666"/>
                </a:moveTo>
                <a:lnTo>
                  <a:pt x="24941" y="281666"/>
                </a:lnTo>
                <a:lnTo>
                  <a:pt x="28972" y="284808"/>
                </a:lnTo>
                <a:lnTo>
                  <a:pt x="28972" y="295278"/>
                </a:lnTo>
                <a:lnTo>
                  <a:pt x="24941" y="299467"/>
                </a:lnTo>
                <a:lnTo>
                  <a:pt x="42254" y="299467"/>
                </a:lnTo>
                <a:lnTo>
                  <a:pt x="38585" y="297373"/>
                </a:lnTo>
                <a:lnTo>
                  <a:pt x="38689" y="296326"/>
                </a:lnTo>
                <a:lnTo>
                  <a:pt x="122032" y="296326"/>
                </a:lnTo>
                <a:lnTo>
                  <a:pt x="39684" y="288996"/>
                </a:lnTo>
                <a:lnTo>
                  <a:pt x="39213" y="282713"/>
                </a:lnTo>
                <a:lnTo>
                  <a:pt x="38532" y="281666"/>
                </a:lnTo>
                <a:close/>
                <a:moveTo>
                  <a:pt x="106255" y="175910"/>
                </a:moveTo>
                <a:lnTo>
                  <a:pt x="97169" y="175910"/>
                </a:lnTo>
                <a:lnTo>
                  <a:pt x="163293" y="290043"/>
                </a:lnTo>
                <a:lnTo>
                  <a:pt x="160497" y="292137"/>
                </a:lnTo>
                <a:lnTo>
                  <a:pt x="158403" y="295278"/>
                </a:lnTo>
                <a:lnTo>
                  <a:pt x="157325" y="299467"/>
                </a:lnTo>
                <a:lnTo>
                  <a:pt x="167314" y="299467"/>
                </a:lnTo>
                <a:lnTo>
                  <a:pt x="171356" y="296326"/>
                </a:lnTo>
                <a:lnTo>
                  <a:pt x="194501" y="296326"/>
                </a:lnTo>
                <a:lnTo>
                  <a:pt x="194234" y="295278"/>
                </a:lnTo>
                <a:lnTo>
                  <a:pt x="192140" y="292137"/>
                </a:lnTo>
                <a:lnTo>
                  <a:pt x="189365" y="290043"/>
                </a:lnTo>
                <a:lnTo>
                  <a:pt x="191792" y="285855"/>
                </a:lnTo>
                <a:lnTo>
                  <a:pt x="169931" y="285855"/>
                </a:lnTo>
                <a:lnTo>
                  <a:pt x="106255" y="175910"/>
                </a:lnTo>
                <a:close/>
                <a:moveTo>
                  <a:pt x="276581" y="175910"/>
                </a:moveTo>
                <a:lnTo>
                  <a:pt x="267562" y="175910"/>
                </a:lnTo>
                <a:lnTo>
                  <a:pt x="320356" y="275384"/>
                </a:lnTo>
                <a:lnTo>
                  <a:pt x="316482" y="278525"/>
                </a:lnTo>
                <a:lnTo>
                  <a:pt x="313822" y="282713"/>
                </a:lnTo>
                <a:lnTo>
                  <a:pt x="313194" y="287949"/>
                </a:lnTo>
                <a:lnTo>
                  <a:pt x="195302" y="299467"/>
                </a:lnTo>
                <a:lnTo>
                  <a:pt x="278447" y="299467"/>
                </a:lnTo>
                <a:lnTo>
                  <a:pt x="313770" y="296326"/>
                </a:lnTo>
                <a:lnTo>
                  <a:pt x="324859" y="296326"/>
                </a:lnTo>
                <a:lnTo>
                  <a:pt x="323854" y="295278"/>
                </a:lnTo>
                <a:lnTo>
                  <a:pt x="323854" y="285855"/>
                </a:lnTo>
                <a:lnTo>
                  <a:pt x="327874" y="281666"/>
                </a:lnTo>
                <a:lnTo>
                  <a:pt x="352648" y="281666"/>
                </a:lnTo>
                <a:lnTo>
                  <a:pt x="352648" y="280619"/>
                </a:lnTo>
                <a:lnTo>
                  <a:pt x="345800" y="273290"/>
                </a:lnTo>
                <a:lnTo>
                  <a:pt x="336712" y="271195"/>
                </a:lnTo>
                <a:lnTo>
                  <a:pt x="327152" y="271195"/>
                </a:lnTo>
                <a:lnTo>
                  <a:pt x="276581" y="175910"/>
                </a:lnTo>
                <a:close/>
                <a:moveTo>
                  <a:pt x="352648" y="281666"/>
                </a:moveTo>
                <a:lnTo>
                  <a:pt x="337822" y="281666"/>
                </a:lnTo>
                <a:lnTo>
                  <a:pt x="341853" y="285855"/>
                </a:lnTo>
                <a:lnTo>
                  <a:pt x="341853" y="295278"/>
                </a:lnTo>
                <a:lnTo>
                  <a:pt x="337822" y="299467"/>
                </a:lnTo>
                <a:lnTo>
                  <a:pt x="349303" y="299467"/>
                </a:lnTo>
                <a:lnTo>
                  <a:pt x="352648" y="290043"/>
                </a:lnTo>
                <a:lnTo>
                  <a:pt x="352648" y="281666"/>
                </a:lnTo>
                <a:close/>
                <a:moveTo>
                  <a:pt x="178560" y="284808"/>
                </a:moveTo>
                <a:lnTo>
                  <a:pt x="174088" y="284808"/>
                </a:lnTo>
                <a:lnTo>
                  <a:pt x="171942" y="285855"/>
                </a:lnTo>
                <a:lnTo>
                  <a:pt x="180696" y="285855"/>
                </a:lnTo>
                <a:lnTo>
                  <a:pt x="178560" y="284808"/>
                </a:lnTo>
                <a:close/>
                <a:moveTo>
                  <a:pt x="252861" y="160204"/>
                </a:moveTo>
                <a:lnTo>
                  <a:pt x="242442" y="160204"/>
                </a:lnTo>
                <a:lnTo>
                  <a:pt x="243301" y="164392"/>
                </a:lnTo>
                <a:lnTo>
                  <a:pt x="245605" y="168581"/>
                </a:lnTo>
                <a:lnTo>
                  <a:pt x="248830" y="171722"/>
                </a:lnTo>
                <a:lnTo>
                  <a:pt x="182696" y="285855"/>
                </a:lnTo>
                <a:lnTo>
                  <a:pt x="191792" y="285855"/>
                </a:lnTo>
                <a:lnTo>
                  <a:pt x="255479" y="175910"/>
                </a:lnTo>
                <a:lnTo>
                  <a:pt x="276581" y="175910"/>
                </a:lnTo>
                <a:lnTo>
                  <a:pt x="274358" y="171722"/>
                </a:lnTo>
                <a:lnTo>
                  <a:pt x="278818" y="168581"/>
                </a:lnTo>
                <a:lnTo>
                  <a:pt x="280521" y="165439"/>
                </a:lnTo>
                <a:lnTo>
                  <a:pt x="256892" y="165439"/>
                </a:lnTo>
                <a:lnTo>
                  <a:pt x="252861" y="161251"/>
                </a:lnTo>
                <a:lnTo>
                  <a:pt x="252861" y="160204"/>
                </a:lnTo>
                <a:close/>
                <a:moveTo>
                  <a:pt x="47776" y="123556"/>
                </a:moveTo>
                <a:lnTo>
                  <a:pt x="33915" y="123556"/>
                </a:lnTo>
                <a:lnTo>
                  <a:pt x="72427" y="149733"/>
                </a:lnTo>
                <a:lnTo>
                  <a:pt x="71495" y="151827"/>
                </a:lnTo>
                <a:lnTo>
                  <a:pt x="70982" y="153922"/>
                </a:lnTo>
                <a:lnTo>
                  <a:pt x="70982" y="163345"/>
                </a:lnTo>
                <a:lnTo>
                  <a:pt x="73840" y="168581"/>
                </a:lnTo>
                <a:lnTo>
                  <a:pt x="78301" y="171722"/>
                </a:lnTo>
                <a:lnTo>
                  <a:pt x="25664" y="271195"/>
                </a:lnTo>
                <a:lnTo>
                  <a:pt x="34686" y="271195"/>
                </a:lnTo>
                <a:lnTo>
                  <a:pt x="85096" y="175910"/>
                </a:lnTo>
                <a:lnTo>
                  <a:pt x="106255" y="175910"/>
                </a:lnTo>
                <a:lnTo>
                  <a:pt x="103829" y="171722"/>
                </a:lnTo>
                <a:lnTo>
                  <a:pt x="107054" y="168581"/>
                </a:lnTo>
                <a:lnTo>
                  <a:pt x="108766" y="165439"/>
                </a:lnTo>
                <a:lnTo>
                  <a:pt x="85819" y="165439"/>
                </a:lnTo>
                <a:lnTo>
                  <a:pt x="81788" y="161251"/>
                </a:lnTo>
                <a:lnTo>
                  <a:pt x="81788" y="151827"/>
                </a:lnTo>
                <a:lnTo>
                  <a:pt x="85819" y="147639"/>
                </a:lnTo>
                <a:lnTo>
                  <a:pt x="108865" y="147639"/>
                </a:lnTo>
                <a:lnTo>
                  <a:pt x="107295" y="144498"/>
                </a:lnTo>
                <a:lnTo>
                  <a:pt x="104352" y="142404"/>
                </a:lnTo>
                <a:lnTo>
                  <a:pt x="76667" y="142404"/>
                </a:lnTo>
                <a:lnTo>
                  <a:pt x="47776" y="123556"/>
                </a:lnTo>
                <a:close/>
                <a:moveTo>
                  <a:pt x="345906" y="123556"/>
                </a:moveTo>
                <a:lnTo>
                  <a:pt x="318712" y="123556"/>
                </a:lnTo>
                <a:lnTo>
                  <a:pt x="321445" y="126697"/>
                </a:lnTo>
                <a:lnTo>
                  <a:pt x="325005" y="128791"/>
                </a:lnTo>
                <a:lnTo>
                  <a:pt x="328995" y="129838"/>
                </a:lnTo>
                <a:lnTo>
                  <a:pt x="328995" y="271195"/>
                </a:lnTo>
                <a:lnTo>
                  <a:pt x="336712" y="271195"/>
                </a:lnTo>
                <a:lnTo>
                  <a:pt x="338869" y="128791"/>
                </a:lnTo>
                <a:lnTo>
                  <a:pt x="345906" y="123556"/>
                </a:lnTo>
                <a:close/>
                <a:moveTo>
                  <a:pt x="95169" y="175910"/>
                </a:moveTo>
                <a:lnTo>
                  <a:pt x="86908" y="175910"/>
                </a:lnTo>
                <a:lnTo>
                  <a:pt x="88803" y="176957"/>
                </a:lnTo>
                <a:lnTo>
                  <a:pt x="93023" y="176957"/>
                </a:lnTo>
                <a:lnTo>
                  <a:pt x="95169" y="175910"/>
                </a:lnTo>
                <a:close/>
                <a:moveTo>
                  <a:pt x="265761" y="175910"/>
                </a:moveTo>
                <a:lnTo>
                  <a:pt x="257489" y="175910"/>
                </a:lnTo>
                <a:lnTo>
                  <a:pt x="259636" y="176957"/>
                </a:lnTo>
                <a:lnTo>
                  <a:pt x="263845" y="176957"/>
                </a:lnTo>
                <a:lnTo>
                  <a:pt x="265761" y="175910"/>
                </a:lnTo>
                <a:close/>
                <a:moveTo>
                  <a:pt x="108865" y="147639"/>
                </a:moveTo>
                <a:lnTo>
                  <a:pt x="95756" y="147639"/>
                </a:lnTo>
                <a:lnTo>
                  <a:pt x="99787" y="151827"/>
                </a:lnTo>
                <a:lnTo>
                  <a:pt x="99787" y="161251"/>
                </a:lnTo>
                <a:lnTo>
                  <a:pt x="95756" y="165439"/>
                </a:lnTo>
                <a:lnTo>
                  <a:pt x="108766" y="165439"/>
                </a:lnTo>
                <a:lnTo>
                  <a:pt x="109336" y="164392"/>
                </a:lnTo>
                <a:lnTo>
                  <a:pt x="110206" y="160204"/>
                </a:lnTo>
                <a:lnTo>
                  <a:pt x="252861" y="160204"/>
                </a:lnTo>
                <a:lnTo>
                  <a:pt x="252861" y="152874"/>
                </a:lnTo>
                <a:lnTo>
                  <a:pt x="110206" y="152874"/>
                </a:lnTo>
                <a:lnTo>
                  <a:pt x="109389" y="148686"/>
                </a:lnTo>
                <a:lnTo>
                  <a:pt x="108865" y="147639"/>
                </a:lnTo>
                <a:close/>
                <a:moveTo>
                  <a:pt x="283310" y="147639"/>
                </a:moveTo>
                <a:lnTo>
                  <a:pt x="266829" y="147639"/>
                </a:lnTo>
                <a:lnTo>
                  <a:pt x="270860" y="151827"/>
                </a:lnTo>
                <a:lnTo>
                  <a:pt x="270860" y="161251"/>
                </a:lnTo>
                <a:lnTo>
                  <a:pt x="266829" y="165439"/>
                </a:lnTo>
                <a:lnTo>
                  <a:pt x="280521" y="165439"/>
                </a:lnTo>
                <a:lnTo>
                  <a:pt x="281656" y="163345"/>
                </a:lnTo>
                <a:lnTo>
                  <a:pt x="281656" y="153922"/>
                </a:lnTo>
                <a:lnTo>
                  <a:pt x="281153" y="151827"/>
                </a:lnTo>
                <a:lnTo>
                  <a:pt x="280232" y="149733"/>
                </a:lnTo>
                <a:lnTo>
                  <a:pt x="283310" y="147639"/>
                </a:lnTo>
                <a:close/>
                <a:moveTo>
                  <a:pt x="192584" y="38742"/>
                </a:moveTo>
                <a:lnTo>
                  <a:pt x="183418" y="38742"/>
                </a:lnTo>
                <a:lnTo>
                  <a:pt x="248306" y="142404"/>
                </a:lnTo>
                <a:lnTo>
                  <a:pt x="245364" y="144498"/>
                </a:lnTo>
                <a:lnTo>
                  <a:pt x="243249" y="148686"/>
                </a:lnTo>
                <a:lnTo>
                  <a:pt x="242442" y="152874"/>
                </a:lnTo>
                <a:lnTo>
                  <a:pt x="252861" y="152874"/>
                </a:lnTo>
                <a:lnTo>
                  <a:pt x="252861" y="151827"/>
                </a:lnTo>
                <a:lnTo>
                  <a:pt x="256892" y="147639"/>
                </a:lnTo>
                <a:lnTo>
                  <a:pt x="283310" y="147639"/>
                </a:lnTo>
                <a:lnTo>
                  <a:pt x="291006" y="142404"/>
                </a:lnTo>
                <a:lnTo>
                  <a:pt x="276002" y="142404"/>
                </a:lnTo>
                <a:lnTo>
                  <a:pt x="272410" y="139262"/>
                </a:lnTo>
                <a:lnTo>
                  <a:pt x="269908" y="138215"/>
                </a:lnTo>
                <a:lnTo>
                  <a:pt x="254840" y="138215"/>
                </a:lnTo>
                <a:lnTo>
                  <a:pt x="192584" y="38742"/>
                </a:lnTo>
                <a:close/>
                <a:moveTo>
                  <a:pt x="95641" y="137168"/>
                </a:moveTo>
                <a:lnTo>
                  <a:pt x="85253" y="137168"/>
                </a:lnTo>
                <a:lnTo>
                  <a:pt x="80259" y="139262"/>
                </a:lnTo>
                <a:lnTo>
                  <a:pt x="76667" y="142404"/>
                </a:lnTo>
                <a:lnTo>
                  <a:pt x="104352" y="142404"/>
                </a:lnTo>
                <a:lnTo>
                  <a:pt x="106980" y="138215"/>
                </a:lnTo>
                <a:lnTo>
                  <a:pt x="97829" y="138215"/>
                </a:lnTo>
                <a:lnTo>
                  <a:pt x="95641" y="137168"/>
                </a:lnTo>
                <a:close/>
                <a:moveTo>
                  <a:pt x="206003" y="32459"/>
                </a:moveTo>
                <a:lnTo>
                  <a:pt x="191292" y="32459"/>
                </a:lnTo>
                <a:lnTo>
                  <a:pt x="314105" y="103661"/>
                </a:lnTo>
                <a:lnTo>
                  <a:pt x="313425" y="105755"/>
                </a:lnTo>
                <a:lnTo>
                  <a:pt x="313048" y="107850"/>
                </a:lnTo>
                <a:lnTo>
                  <a:pt x="313048" y="113085"/>
                </a:lnTo>
                <a:lnTo>
                  <a:pt x="313561" y="115179"/>
                </a:lnTo>
                <a:lnTo>
                  <a:pt x="314482" y="117273"/>
                </a:lnTo>
                <a:lnTo>
                  <a:pt x="276002" y="142404"/>
                </a:lnTo>
                <a:lnTo>
                  <a:pt x="291006" y="142404"/>
                </a:lnTo>
                <a:lnTo>
                  <a:pt x="318712" y="123556"/>
                </a:lnTo>
                <a:lnTo>
                  <a:pt x="345906" y="123556"/>
                </a:lnTo>
                <a:lnTo>
                  <a:pt x="348721" y="121462"/>
                </a:lnTo>
                <a:lnTo>
                  <a:pt x="349250" y="119368"/>
                </a:lnTo>
                <a:lnTo>
                  <a:pt x="327874" y="119368"/>
                </a:lnTo>
                <a:lnTo>
                  <a:pt x="323854" y="115179"/>
                </a:lnTo>
                <a:lnTo>
                  <a:pt x="323854" y="105755"/>
                </a:lnTo>
                <a:lnTo>
                  <a:pt x="327874" y="101567"/>
                </a:lnTo>
                <a:lnTo>
                  <a:pt x="349422" y="101567"/>
                </a:lnTo>
                <a:lnTo>
                  <a:pt x="347019" y="97379"/>
                </a:lnTo>
                <a:lnTo>
                  <a:pt x="317979" y="97379"/>
                </a:lnTo>
                <a:lnTo>
                  <a:pt x="206003" y="32459"/>
                </a:lnTo>
                <a:close/>
                <a:moveTo>
                  <a:pt x="190423" y="33506"/>
                </a:moveTo>
                <a:lnTo>
                  <a:pt x="162382" y="33506"/>
                </a:lnTo>
                <a:lnTo>
                  <a:pt x="162853" y="34553"/>
                </a:lnTo>
                <a:lnTo>
                  <a:pt x="97829" y="138215"/>
                </a:lnTo>
                <a:lnTo>
                  <a:pt x="106980" y="138215"/>
                </a:lnTo>
                <a:lnTo>
                  <a:pt x="169387" y="38742"/>
                </a:lnTo>
                <a:lnTo>
                  <a:pt x="192584" y="38742"/>
                </a:lnTo>
                <a:lnTo>
                  <a:pt x="189962" y="34553"/>
                </a:lnTo>
                <a:lnTo>
                  <a:pt x="190423" y="33506"/>
                </a:lnTo>
                <a:close/>
                <a:moveTo>
                  <a:pt x="267405" y="137168"/>
                </a:moveTo>
                <a:lnTo>
                  <a:pt x="257028" y="137168"/>
                </a:lnTo>
                <a:lnTo>
                  <a:pt x="254840" y="138215"/>
                </a:lnTo>
                <a:lnTo>
                  <a:pt x="269908" y="138215"/>
                </a:lnTo>
                <a:lnTo>
                  <a:pt x="267405" y="137168"/>
                </a:lnTo>
                <a:close/>
                <a:moveTo>
                  <a:pt x="42160" y="101567"/>
                </a:moveTo>
                <a:lnTo>
                  <a:pt x="24763" y="101567"/>
                </a:lnTo>
                <a:lnTo>
                  <a:pt x="28794" y="104708"/>
                </a:lnTo>
                <a:lnTo>
                  <a:pt x="28794" y="115179"/>
                </a:lnTo>
                <a:lnTo>
                  <a:pt x="24763" y="119368"/>
                </a:lnTo>
                <a:lnTo>
                  <a:pt x="41355" y="119368"/>
                </a:lnTo>
                <a:lnTo>
                  <a:pt x="38145" y="117273"/>
                </a:lnTo>
                <a:lnTo>
                  <a:pt x="39077" y="115179"/>
                </a:lnTo>
                <a:lnTo>
                  <a:pt x="39590" y="113085"/>
                </a:lnTo>
                <a:lnTo>
                  <a:pt x="39590" y="107850"/>
                </a:lnTo>
                <a:lnTo>
                  <a:pt x="39223" y="105755"/>
                </a:lnTo>
                <a:lnTo>
                  <a:pt x="38543" y="103661"/>
                </a:lnTo>
                <a:lnTo>
                  <a:pt x="42160" y="101567"/>
                </a:lnTo>
                <a:close/>
                <a:moveTo>
                  <a:pt x="349422" y="101567"/>
                </a:moveTo>
                <a:lnTo>
                  <a:pt x="337822" y="101567"/>
                </a:lnTo>
                <a:lnTo>
                  <a:pt x="341853" y="105755"/>
                </a:lnTo>
                <a:lnTo>
                  <a:pt x="341853" y="115179"/>
                </a:lnTo>
                <a:lnTo>
                  <a:pt x="337822" y="119368"/>
                </a:lnTo>
                <a:lnTo>
                  <a:pt x="349250" y="119368"/>
                </a:lnTo>
                <a:lnTo>
                  <a:pt x="352424" y="106803"/>
                </a:lnTo>
                <a:lnTo>
                  <a:pt x="349422" y="101567"/>
                </a:lnTo>
                <a:close/>
                <a:moveTo>
                  <a:pt x="173432" y="0"/>
                </a:moveTo>
                <a:lnTo>
                  <a:pt x="161453" y="7329"/>
                </a:lnTo>
                <a:lnTo>
                  <a:pt x="156613" y="19894"/>
                </a:lnTo>
                <a:lnTo>
                  <a:pt x="156613" y="21988"/>
                </a:lnTo>
                <a:lnTo>
                  <a:pt x="156979" y="24083"/>
                </a:lnTo>
                <a:lnTo>
                  <a:pt x="157660" y="26177"/>
                </a:lnTo>
                <a:lnTo>
                  <a:pt x="34669" y="97379"/>
                </a:lnTo>
                <a:lnTo>
                  <a:pt x="49393" y="97379"/>
                </a:lnTo>
                <a:lnTo>
                  <a:pt x="161513" y="32459"/>
                </a:lnTo>
                <a:lnTo>
                  <a:pt x="206003" y="32459"/>
                </a:lnTo>
                <a:lnTo>
                  <a:pt x="198778" y="28271"/>
                </a:lnTo>
                <a:lnTo>
                  <a:pt x="171439" y="28271"/>
                </a:lnTo>
                <a:lnTo>
                  <a:pt x="167408" y="25130"/>
                </a:lnTo>
                <a:lnTo>
                  <a:pt x="167408" y="14659"/>
                </a:lnTo>
                <a:lnTo>
                  <a:pt x="171439" y="10470"/>
                </a:lnTo>
                <a:lnTo>
                  <a:pt x="192503" y="10470"/>
                </a:lnTo>
                <a:lnTo>
                  <a:pt x="187976" y="4188"/>
                </a:lnTo>
                <a:lnTo>
                  <a:pt x="173432" y="0"/>
                </a:lnTo>
                <a:close/>
                <a:moveTo>
                  <a:pt x="332848" y="90049"/>
                </a:moveTo>
                <a:lnTo>
                  <a:pt x="326932" y="90049"/>
                </a:lnTo>
                <a:lnTo>
                  <a:pt x="321613" y="93190"/>
                </a:lnTo>
                <a:lnTo>
                  <a:pt x="317979" y="97379"/>
                </a:lnTo>
                <a:lnTo>
                  <a:pt x="347019" y="97379"/>
                </a:lnTo>
                <a:lnTo>
                  <a:pt x="345818" y="95285"/>
                </a:lnTo>
                <a:lnTo>
                  <a:pt x="332848" y="90049"/>
                </a:lnTo>
                <a:close/>
                <a:moveTo>
                  <a:pt x="181240" y="38742"/>
                </a:moveTo>
                <a:lnTo>
                  <a:pt x="171565" y="38742"/>
                </a:lnTo>
                <a:lnTo>
                  <a:pt x="173931" y="39789"/>
                </a:lnTo>
                <a:lnTo>
                  <a:pt x="178884" y="39789"/>
                </a:lnTo>
                <a:lnTo>
                  <a:pt x="181240" y="38742"/>
                </a:lnTo>
                <a:close/>
                <a:moveTo>
                  <a:pt x="191292" y="32459"/>
                </a:moveTo>
                <a:lnTo>
                  <a:pt x="161513" y="32459"/>
                </a:lnTo>
                <a:lnTo>
                  <a:pt x="161932" y="33506"/>
                </a:lnTo>
                <a:lnTo>
                  <a:pt x="190873" y="33506"/>
                </a:lnTo>
                <a:lnTo>
                  <a:pt x="191292" y="32459"/>
                </a:lnTo>
                <a:close/>
                <a:moveTo>
                  <a:pt x="192503" y="10470"/>
                </a:moveTo>
                <a:lnTo>
                  <a:pt x="181376" y="10470"/>
                </a:lnTo>
                <a:lnTo>
                  <a:pt x="185407" y="14659"/>
                </a:lnTo>
                <a:lnTo>
                  <a:pt x="185407" y="25130"/>
                </a:lnTo>
                <a:lnTo>
                  <a:pt x="181376" y="28271"/>
                </a:lnTo>
                <a:lnTo>
                  <a:pt x="198778" y="28271"/>
                </a:lnTo>
                <a:lnTo>
                  <a:pt x="195166" y="26177"/>
                </a:lnTo>
                <a:lnTo>
                  <a:pt x="195836" y="24083"/>
                </a:lnTo>
                <a:lnTo>
                  <a:pt x="196203" y="21988"/>
                </a:lnTo>
                <a:lnTo>
                  <a:pt x="195520" y="14659"/>
                </a:lnTo>
                <a:lnTo>
                  <a:pt x="192503" y="10470"/>
                </a:lnTo>
                <a:close/>
              </a:path>
            </a:pathLst>
          </a:custGeom>
          <a:solidFill>
            <a:srgbClr val="1DAB7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" name="Изображение 4" descr="smart-tv_106219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725" y="1627505"/>
            <a:ext cx="4248150" cy="4248150"/>
          </a:xfrm>
          <a:prstGeom prst="rect">
            <a:avLst/>
          </a:prstGeom>
        </p:spPr>
      </p:pic>
      <p:sp>
        <p:nvSpPr>
          <p:cNvPr id="4" name="Текстовое поле 3"/>
          <p:cNvSpPr txBox="1"/>
          <p:nvPr/>
        </p:nvSpPr>
        <p:spPr>
          <a:xfrm>
            <a:off x="607773" y="1260555"/>
            <a:ext cx="597579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altLang="en-US" sz="1600" dirty="0">
                <a:latin typeface="Trebuchet MS" panose="020B0603020202020204" charset="0"/>
                <a:cs typeface="Trebuchet MS" panose="020B0603020202020204" charset="0"/>
              </a:rPr>
              <a:t>Сервис доступен для следующих устройств</a:t>
            </a:r>
            <a:r>
              <a:rPr lang="ru-RU" altLang="en-US" sz="1600" dirty="0" smtClean="0">
                <a:latin typeface="Trebuchet MS" panose="020B0603020202020204" charset="0"/>
                <a:cs typeface="Trebuchet MS" panose="020B0603020202020204" charset="0"/>
              </a:rPr>
              <a:t>:</a:t>
            </a:r>
            <a:endParaRPr lang="en-US" altLang="en-US" sz="1600" dirty="0" smtClean="0">
              <a:latin typeface="Trebuchet MS" panose="020B0603020202020204" charset="0"/>
              <a:cs typeface="Trebuchet MS" panose="020B0603020202020204" charset="0"/>
            </a:endParaRPr>
          </a:p>
          <a:p>
            <a:pPr algn="l"/>
            <a:endParaRPr lang="en-US" altLang="en-US" sz="1600" dirty="0" smtClean="0">
              <a:latin typeface="Trebuchet MS" panose="020B0603020202020204" charset="0"/>
              <a:cs typeface="Trebuchet MS" panose="020B0603020202020204" charset="0"/>
            </a:endParaRPr>
          </a:p>
          <a:p>
            <a:pPr algn="l"/>
            <a:r>
              <a:rPr lang="ru-RU" altLang="en-US" sz="1600" dirty="0" smtClean="0">
                <a:latin typeface="Trebuchet MS" panose="020B0603020202020204" charset="0"/>
                <a:cs typeface="Trebuchet MS" panose="020B0603020202020204" charset="0"/>
              </a:rPr>
              <a:t>Чипсет </a:t>
            </a:r>
            <a:r>
              <a:rPr lang="en-US" altLang="en-US" sz="1600" dirty="0" smtClean="0">
                <a:latin typeface="Trebuchet MS" panose="020B0603020202020204" charset="0"/>
                <a:cs typeface="Trebuchet MS" panose="020B0603020202020204" charset="0"/>
              </a:rPr>
              <a:t>S905W:		</a:t>
            </a:r>
            <a:r>
              <a:rPr lang="ru-RU" altLang="en-US" sz="1600" dirty="0" smtClean="0">
                <a:latin typeface="Trebuchet MS" panose="020B0603020202020204" charset="0"/>
                <a:cs typeface="Trebuchet MS" panose="020B0603020202020204" charset="0"/>
              </a:rPr>
              <a:t>Чипсет </a:t>
            </a:r>
            <a:r>
              <a:rPr lang="en-US" altLang="en-US" sz="1600" dirty="0" smtClean="0">
                <a:latin typeface="Trebuchet MS" panose="020B0603020202020204" charset="0"/>
                <a:cs typeface="Trebuchet MS" panose="020B0603020202020204" charset="0"/>
              </a:rPr>
              <a:t>S905Y4:</a:t>
            </a:r>
            <a:endParaRPr lang="ru-RU" altLang="en-US" sz="1600" dirty="0" smtClean="0">
              <a:latin typeface="Trebuchet MS" panose="020B0603020202020204" charset="0"/>
              <a:cs typeface="Trebuchet MS" panose="020B0603020202020204" charset="0"/>
            </a:endParaRPr>
          </a:p>
          <a:p>
            <a:r>
              <a:rPr lang="ru-RU" altLang="en-US" sz="1600" dirty="0" smtClean="0">
                <a:latin typeface="Trebuchet MS" panose="020B0603020202020204" charset="0"/>
                <a:cs typeface="Trebuchet MS" panose="020B0603020202020204" charset="0"/>
              </a:rPr>
              <a:t>   </a:t>
            </a:r>
            <a:r>
              <a:rPr lang="ru-RU" altLang="en-US" sz="1600" dirty="0">
                <a:latin typeface="Trebuchet MS" panose="020B0603020202020204" charset="0"/>
                <a:cs typeface="Trebuchet MS" panose="020B0603020202020204" charset="0"/>
              </a:rPr>
              <a:t>- </a:t>
            </a:r>
            <a:r>
              <a:rPr lang="ru-RU" altLang="en-US" sz="1600" dirty="0" smtClean="0">
                <a:latin typeface="Trebuchet MS" panose="020B0603020202020204" charset="0"/>
                <a:cs typeface="Trebuchet MS" panose="020B0603020202020204" charset="0"/>
              </a:rPr>
              <a:t>BO250W</a:t>
            </a:r>
            <a:r>
              <a:rPr lang="en-US" altLang="en-US" sz="1600" dirty="0" smtClean="0">
                <a:latin typeface="Trebuchet MS" panose="020B0603020202020204" charset="0"/>
                <a:cs typeface="Trebuchet MS" panose="020B0603020202020204" charset="0"/>
              </a:rPr>
              <a:t>		 - </a:t>
            </a:r>
            <a:r>
              <a:rPr lang="ru-RU" altLang="en-US" sz="1600" dirty="0" smtClean="0">
                <a:latin typeface="Trebuchet MS" panose="020B0603020202020204" charset="0"/>
                <a:cs typeface="Trebuchet MS" panose="020B0603020202020204" charset="0"/>
              </a:rPr>
              <a:t>UHD250</a:t>
            </a:r>
            <a:r>
              <a:rPr lang="en-US" altLang="en-US" sz="1600" dirty="0">
                <a:latin typeface="Trebuchet MS" panose="020B0603020202020204" charset="0"/>
                <a:cs typeface="Trebuchet MS" panose="020B0603020202020204" charset="0"/>
              </a:rPr>
              <a:t>Y</a:t>
            </a:r>
            <a:r>
              <a:rPr lang="ru-RU" altLang="en-US" sz="1600" dirty="0">
                <a:latin typeface="Trebuchet MS" panose="020B0603020202020204" charset="0"/>
                <a:cs typeface="Trebuchet MS" panose="020B0603020202020204" charset="0"/>
              </a:rPr>
              <a:t>2G</a:t>
            </a:r>
            <a:endParaRPr lang="en-US" altLang="en-US" sz="1600" dirty="0">
              <a:latin typeface="Trebuchet MS" panose="020B0603020202020204" charset="0"/>
              <a:cs typeface="Trebuchet MS" panose="020B0603020202020204" charset="0"/>
            </a:endParaRPr>
          </a:p>
          <a:p>
            <a:r>
              <a:rPr lang="en-US" altLang="en-US" sz="1600" dirty="0">
                <a:latin typeface="Trebuchet MS" panose="020B0603020202020204" charset="0"/>
                <a:cs typeface="Trebuchet MS" panose="020B0603020202020204" charset="0"/>
              </a:rPr>
              <a:t> </a:t>
            </a:r>
            <a:r>
              <a:rPr lang="en-US" altLang="en-US" sz="1600" dirty="0" smtClean="0">
                <a:latin typeface="Trebuchet MS" panose="020B0603020202020204" charset="0"/>
                <a:cs typeface="Trebuchet MS" panose="020B0603020202020204" charset="0"/>
              </a:rPr>
              <a:t>  </a:t>
            </a:r>
            <a:r>
              <a:rPr lang="ru-RU" altLang="en-US" sz="1600" dirty="0" smtClean="0">
                <a:latin typeface="Trebuchet MS" panose="020B0603020202020204" charset="0"/>
                <a:cs typeface="Trebuchet MS" panose="020B0603020202020204" charset="0"/>
              </a:rPr>
              <a:t>- BO250W2G</a:t>
            </a:r>
            <a:r>
              <a:rPr lang="en-US" altLang="en-US" sz="1600" dirty="0" smtClean="0">
                <a:latin typeface="Trebuchet MS" panose="020B0603020202020204" charset="0"/>
                <a:cs typeface="Trebuchet MS" panose="020B0603020202020204" charset="0"/>
              </a:rPr>
              <a:t>		 - UHD300Y2G</a:t>
            </a:r>
            <a:endParaRPr lang="ru-RU" altLang="en-US" sz="1600" dirty="0" smtClean="0">
              <a:latin typeface="Trebuchet MS" panose="020B0603020202020204" charset="0"/>
              <a:cs typeface="Trebuchet MS" panose="020B0603020202020204" charset="0"/>
            </a:endParaRPr>
          </a:p>
          <a:p>
            <a:pPr algn="l"/>
            <a:r>
              <a:rPr lang="ru-RU" altLang="en-US" sz="1600" dirty="0" smtClean="0">
                <a:latin typeface="Trebuchet MS" panose="020B0603020202020204" charset="0"/>
                <a:cs typeface="Trebuchet MS" panose="020B0603020202020204" charset="0"/>
              </a:rPr>
              <a:t>   </a:t>
            </a:r>
            <a:r>
              <a:rPr lang="ru-RU" altLang="en-US" sz="1600" dirty="0">
                <a:latin typeface="Trebuchet MS" panose="020B0603020202020204" charset="0"/>
                <a:cs typeface="Trebuchet MS" panose="020B0603020202020204" charset="0"/>
              </a:rPr>
              <a:t>- </a:t>
            </a:r>
            <a:r>
              <a:rPr lang="ru-RU" altLang="en-US" sz="1600" dirty="0" smtClean="0">
                <a:latin typeface="Trebuchet MS" panose="020B0603020202020204" charset="0"/>
                <a:cs typeface="Trebuchet MS" panose="020B0603020202020204" charset="0"/>
              </a:rPr>
              <a:t>BO300W</a:t>
            </a:r>
            <a:r>
              <a:rPr lang="en-US" altLang="en-US" sz="1600" dirty="0" smtClean="0">
                <a:latin typeface="Trebuchet MS" panose="020B0603020202020204" charset="0"/>
                <a:cs typeface="Trebuchet MS" panose="020B0603020202020204" charset="0"/>
              </a:rPr>
              <a:t>		 - UHD400Y2G</a:t>
            </a:r>
            <a:endParaRPr lang="ru-RU" altLang="en-US" sz="1600" dirty="0">
              <a:latin typeface="Trebuchet MS" panose="020B0603020202020204" charset="0"/>
              <a:cs typeface="Trebuchet MS" panose="020B0603020202020204" charset="0"/>
            </a:endParaRPr>
          </a:p>
          <a:p>
            <a:pPr algn="l"/>
            <a:r>
              <a:rPr lang="ru-RU" altLang="en-US" sz="1600" dirty="0">
                <a:latin typeface="Trebuchet MS" panose="020B0603020202020204" charset="0"/>
                <a:cs typeface="Trebuchet MS" panose="020B0603020202020204" charset="0"/>
              </a:rPr>
              <a:t>   - </a:t>
            </a:r>
            <a:r>
              <a:rPr lang="ru-RU" altLang="en-US" sz="1600" dirty="0" smtClean="0">
                <a:latin typeface="Trebuchet MS" panose="020B0603020202020204" charset="0"/>
                <a:cs typeface="Trebuchet MS" panose="020B0603020202020204" charset="0"/>
              </a:rPr>
              <a:t>BO300W2G</a:t>
            </a:r>
            <a:r>
              <a:rPr lang="en-US" altLang="en-US" sz="1600" dirty="0" smtClean="0">
                <a:latin typeface="Trebuchet MS" panose="020B0603020202020204" charset="0"/>
                <a:cs typeface="Trebuchet MS" panose="020B0603020202020204" charset="0"/>
              </a:rPr>
              <a:t>		 - UHD450Y2G</a:t>
            </a:r>
            <a:endParaRPr lang="en-US" altLang="en-US" sz="1600" dirty="0" smtClean="0">
              <a:latin typeface="Trebuchet MS" panose="020B0603020202020204" charset="0"/>
              <a:cs typeface="Trebuchet MS" panose="020B0603020202020204" charset="0"/>
            </a:endParaRPr>
          </a:p>
          <a:p>
            <a:endParaRPr lang="ru-RU" altLang="en-US" sz="1600" dirty="0" smtClean="0">
              <a:latin typeface="Trebuchet MS" panose="020B0603020202020204" charset="0"/>
              <a:cs typeface="Trebuchet MS" panose="020B0603020202020204" charset="0"/>
            </a:endParaRPr>
          </a:p>
          <a:p>
            <a:r>
              <a:rPr lang="ru-RU" altLang="en-US" sz="1600" dirty="0" smtClean="0">
                <a:latin typeface="Trebuchet MS" panose="020B0603020202020204" charset="0"/>
                <a:cs typeface="Trebuchet MS" panose="020B0603020202020204" charset="0"/>
              </a:rPr>
              <a:t>Чипсет </a:t>
            </a:r>
            <a:r>
              <a:rPr lang="en-US" altLang="en-US" sz="1600" dirty="0">
                <a:latin typeface="Trebuchet MS" panose="020B0603020202020204" charset="0"/>
                <a:cs typeface="Trebuchet MS" panose="020B0603020202020204" charset="0"/>
              </a:rPr>
              <a:t>S905X</a:t>
            </a:r>
            <a:r>
              <a:rPr lang="en-US" altLang="en-US" sz="1600" dirty="0" smtClean="0">
                <a:latin typeface="Trebuchet MS" panose="020B0603020202020204" charset="0"/>
                <a:cs typeface="Trebuchet MS" panose="020B0603020202020204" charset="0"/>
              </a:rPr>
              <a:t>:		</a:t>
            </a:r>
            <a:r>
              <a:rPr lang="ru-RU" altLang="en-US" sz="1600" dirty="0">
                <a:latin typeface="Trebuchet MS" panose="020B0603020202020204" charset="0"/>
                <a:cs typeface="Trebuchet MS" panose="020B0603020202020204" charset="0"/>
              </a:rPr>
              <a:t>Чипсет </a:t>
            </a:r>
            <a:r>
              <a:rPr lang="en-US" altLang="en-US" sz="1600" dirty="0">
                <a:latin typeface="Trebuchet MS" panose="020B0603020202020204" charset="0"/>
                <a:cs typeface="Trebuchet MS" panose="020B0603020202020204" charset="0"/>
              </a:rPr>
              <a:t>S905W2:</a:t>
            </a:r>
            <a:r>
              <a:rPr lang="ru-RU" altLang="en-US" sz="1600" dirty="0">
                <a:latin typeface="Trebuchet MS" panose="020B0603020202020204" charset="0"/>
                <a:cs typeface="Trebuchet MS" panose="020B0603020202020204" charset="0"/>
              </a:rPr>
              <a:t> </a:t>
            </a:r>
            <a:r>
              <a:rPr lang="en-US" altLang="en-US" sz="1600" dirty="0">
                <a:latin typeface="Trebuchet MS" panose="020B0603020202020204" charset="0"/>
                <a:cs typeface="Trebuchet MS" panose="020B0603020202020204" charset="0"/>
              </a:rPr>
              <a:t>  </a:t>
            </a:r>
          </a:p>
          <a:p>
            <a:r>
              <a:rPr lang="ru-RU" altLang="en-US" sz="1600" dirty="0" smtClean="0">
                <a:latin typeface="Trebuchet MS" panose="020B0603020202020204" charset="0"/>
                <a:cs typeface="Trebuchet MS" panose="020B0603020202020204" charset="0"/>
              </a:rPr>
              <a:t>   </a:t>
            </a:r>
            <a:r>
              <a:rPr lang="ru-RU" altLang="en-US" sz="1600" dirty="0">
                <a:latin typeface="Trebuchet MS" panose="020B0603020202020204" charset="0"/>
                <a:cs typeface="Trebuchet MS" panose="020B0603020202020204" charset="0"/>
              </a:rPr>
              <a:t>- </a:t>
            </a:r>
            <a:r>
              <a:rPr lang="ru-RU" altLang="en-US" sz="1600" dirty="0" smtClean="0">
                <a:latin typeface="Trebuchet MS" panose="020B0603020202020204" charset="0"/>
                <a:cs typeface="Trebuchet MS" panose="020B0603020202020204" charset="0"/>
              </a:rPr>
              <a:t>UHD250X</a:t>
            </a:r>
            <a:r>
              <a:rPr lang="en-US" altLang="en-US" sz="1600" dirty="0" smtClean="0">
                <a:latin typeface="Trebuchet MS" panose="020B0603020202020204" charset="0"/>
                <a:cs typeface="Trebuchet MS" panose="020B0603020202020204" charset="0"/>
              </a:rPr>
              <a:t>		</a:t>
            </a:r>
            <a:r>
              <a:rPr lang="ru-RU" altLang="en-US" sz="1600" dirty="0">
                <a:latin typeface="Trebuchet MS" panose="020B0603020202020204" charset="0"/>
                <a:cs typeface="Trebuchet MS" panose="020B0603020202020204" charset="0"/>
              </a:rPr>
              <a:t> - BO</a:t>
            </a:r>
            <a:r>
              <a:rPr lang="en-US" altLang="en-US" sz="1600" dirty="0">
                <a:latin typeface="Trebuchet MS" panose="020B0603020202020204" charset="0"/>
                <a:cs typeface="Trebuchet MS" panose="020B0603020202020204" charset="0"/>
              </a:rPr>
              <a:t>350</a:t>
            </a:r>
            <a:r>
              <a:rPr lang="ru-RU" altLang="en-US" sz="1600" dirty="0">
                <a:latin typeface="Trebuchet MS" panose="020B0603020202020204" charset="0"/>
                <a:cs typeface="Trebuchet MS" panose="020B0603020202020204" charset="0"/>
              </a:rPr>
              <a:t>W2G</a:t>
            </a:r>
            <a:r>
              <a:rPr lang="en-US" altLang="en-US" sz="1600" dirty="0">
                <a:latin typeface="Trebuchet MS" panose="020B0603020202020204" charset="0"/>
                <a:cs typeface="Trebuchet MS" panose="020B0603020202020204" charset="0"/>
              </a:rPr>
              <a:t> </a:t>
            </a:r>
            <a:endParaRPr lang="ru-RU" altLang="en-US" sz="1600" dirty="0">
              <a:latin typeface="Trebuchet MS" panose="020B0603020202020204" charset="0"/>
              <a:cs typeface="Trebuchet MS" panose="020B0603020202020204" charset="0"/>
            </a:endParaRPr>
          </a:p>
          <a:p>
            <a:r>
              <a:rPr lang="ru-RU" altLang="en-US" sz="1600" dirty="0">
                <a:latin typeface="Trebuchet MS" panose="020B0603020202020204" charset="0"/>
                <a:cs typeface="Trebuchet MS" panose="020B0603020202020204" charset="0"/>
              </a:rPr>
              <a:t>   - </a:t>
            </a:r>
            <a:r>
              <a:rPr lang="ru-RU" altLang="en-US" sz="1600" dirty="0" smtClean="0">
                <a:latin typeface="Trebuchet MS" panose="020B0603020202020204" charset="0"/>
                <a:cs typeface="Trebuchet MS" panose="020B0603020202020204" charset="0"/>
              </a:rPr>
              <a:t>UHD250X2G</a:t>
            </a:r>
            <a:r>
              <a:rPr lang="en-US" altLang="en-US" sz="1600" dirty="0" smtClean="0">
                <a:latin typeface="Trebuchet MS" panose="020B0603020202020204" charset="0"/>
                <a:cs typeface="Trebuchet MS" panose="020B0603020202020204" charset="0"/>
              </a:rPr>
              <a:t>		 - </a:t>
            </a:r>
            <a:r>
              <a:rPr lang="ru-RU" altLang="en-US" sz="1600" dirty="0">
                <a:latin typeface="Trebuchet MS" panose="020B0603020202020204" charset="0"/>
                <a:cs typeface="Trebuchet MS" panose="020B0603020202020204" charset="0"/>
              </a:rPr>
              <a:t>BO</a:t>
            </a:r>
            <a:r>
              <a:rPr lang="en-US" altLang="en-US" sz="1600" dirty="0">
                <a:latin typeface="Trebuchet MS" panose="020B0603020202020204" charset="0"/>
                <a:cs typeface="Trebuchet MS" panose="020B0603020202020204" charset="0"/>
              </a:rPr>
              <a:t>4</a:t>
            </a:r>
            <a:r>
              <a:rPr lang="ru-RU" altLang="en-US" sz="1600" dirty="0">
                <a:latin typeface="Trebuchet MS" panose="020B0603020202020204" charset="0"/>
                <a:cs typeface="Trebuchet MS" panose="020B0603020202020204" charset="0"/>
              </a:rPr>
              <a:t>00W</a:t>
            </a:r>
          </a:p>
          <a:p>
            <a:r>
              <a:rPr lang="ru-RU" altLang="en-US" sz="1600" dirty="0" smtClean="0">
                <a:latin typeface="Trebuchet MS" panose="020B0603020202020204" charset="0"/>
                <a:cs typeface="Trebuchet MS" panose="020B0603020202020204" charset="0"/>
              </a:rPr>
              <a:t>   </a:t>
            </a:r>
            <a:r>
              <a:rPr lang="ru-RU" altLang="en-US" sz="1600" dirty="0">
                <a:latin typeface="Trebuchet MS" panose="020B0603020202020204" charset="0"/>
                <a:cs typeface="Trebuchet MS" panose="020B0603020202020204" charset="0"/>
              </a:rPr>
              <a:t>- UHD3</a:t>
            </a:r>
            <a:r>
              <a:rPr lang="en-US" altLang="en-US" sz="1600" dirty="0">
                <a:latin typeface="Trebuchet MS" panose="020B0603020202020204" charset="0"/>
                <a:cs typeface="Trebuchet MS" panose="020B0603020202020204" charset="0"/>
              </a:rPr>
              <a:t>0</a:t>
            </a:r>
            <a:r>
              <a:rPr lang="ru-RU" altLang="en-US" sz="1600" dirty="0">
                <a:latin typeface="Trebuchet MS" panose="020B0603020202020204" charset="0"/>
                <a:cs typeface="Trebuchet MS" panose="020B0603020202020204" charset="0"/>
              </a:rPr>
              <a:t>0</a:t>
            </a:r>
            <a:r>
              <a:rPr lang="en-US" altLang="en-US" sz="1600" dirty="0" smtClean="0">
                <a:latin typeface="Trebuchet MS" panose="020B0603020202020204" charset="0"/>
                <a:cs typeface="Trebuchet MS" panose="020B0603020202020204" charset="0"/>
              </a:rPr>
              <a:t>X		 </a:t>
            </a:r>
            <a:r>
              <a:rPr lang="ru-RU" altLang="en-US" sz="1600" dirty="0">
                <a:latin typeface="Trebuchet MS" panose="020B0603020202020204" charset="0"/>
                <a:cs typeface="Trebuchet MS" panose="020B0603020202020204" charset="0"/>
              </a:rPr>
              <a:t>- BO</a:t>
            </a:r>
            <a:r>
              <a:rPr lang="en-US" altLang="en-US" sz="1600" dirty="0">
                <a:latin typeface="Trebuchet MS" panose="020B0603020202020204" charset="0"/>
                <a:cs typeface="Trebuchet MS" panose="020B0603020202020204" charset="0"/>
              </a:rPr>
              <a:t>4</a:t>
            </a:r>
            <a:r>
              <a:rPr lang="ru-RU" altLang="en-US" sz="1600" dirty="0">
                <a:latin typeface="Trebuchet MS" panose="020B0603020202020204" charset="0"/>
                <a:cs typeface="Trebuchet MS" panose="020B0603020202020204" charset="0"/>
              </a:rPr>
              <a:t>00W2G</a:t>
            </a:r>
            <a:endParaRPr lang="en-US" altLang="en-US" sz="1600" dirty="0">
              <a:latin typeface="Trebuchet MS" panose="020B0603020202020204" charset="0"/>
              <a:cs typeface="Trebuchet MS" panose="020B0603020202020204" charset="0"/>
            </a:endParaRPr>
          </a:p>
          <a:p>
            <a:r>
              <a:rPr lang="ru-RU" altLang="en-US" sz="1600" dirty="0" smtClean="0">
                <a:latin typeface="Trebuchet MS" panose="020B0603020202020204" charset="0"/>
                <a:cs typeface="Trebuchet MS" panose="020B0603020202020204" charset="0"/>
              </a:rPr>
              <a:t>   </a:t>
            </a:r>
            <a:r>
              <a:rPr lang="ru-RU" altLang="en-US" sz="1600" dirty="0">
                <a:latin typeface="Trebuchet MS" panose="020B0603020202020204" charset="0"/>
                <a:cs typeface="Trebuchet MS" panose="020B0603020202020204" charset="0"/>
              </a:rPr>
              <a:t>- UHD3</a:t>
            </a:r>
            <a:r>
              <a:rPr lang="en-US" altLang="en-US" sz="1600" dirty="0">
                <a:latin typeface="Trebuchet MS" panose="020B0603020202020204" charset="0"/>
                <a:cs typeface="Trebuchet MS" panose="020B0603020202020204" charset="0"/>
              </a:rPr>
              <a:t>0</a:t>
            </a:r>
            <a:r>
              <a:rPr lang="ru-RU" altLang="en-US" sz="1600" dirty="0">
                <a:latin typeface="Trebuchet MS" panose="020B0603020202020204" charset="0"/>
                <a:cs typeface="Trebuchet MS" panose="020B0603020202020204" charset="0"/>
              </a:rPr>
              <a:t>0</a:t>
            </a:r>
            <a:r>
              <a:rPr lang="en-US" altLang="en-US" sz="1600" dirty="0">
                <a:latin typeface="Trebuchet MS" panose="020B0603020202020204" charset="0"/>
                <a:cs typeface="Trebuchet MS" panose="020B0603020202020204" charset="0"/>
              </a:rPr>
              <a:t>X</a:t>
            </a:r>
            <a:r>
              <a:rPr lang="ru-RU" altLang="en-US" sz="1600" dirty="0" smtClean="0">
                <a:latin typeface="Trebuchet MS" panose="020B0603020202020204" charset="0"/>
                <a:cs typeface="Trebuchet MS" panose="020B0603020202020204" charset="0"/>
              </a:rPr>
              <a:t>2G</a:t>
            </a:r>
            <a:endParaRPr lang="en-US" altLang="en-US" sz="1600" dirty="0" smtClean="0">
              <a:latin typeface="Trebuchet MS" panose="020B0603020202020204" charset="0"/>
              <a:cs typeface="Trebuchet MS" panose="020B0603020202020204" charset="0"/>
            </a:endParaRPr>
          </a:p>
          <a:p>
            <a:endParaRPr lang="en-US" altLang="en-US" sz="1600" dirty="0">
              <a:latin typeface="Trebuchet MS" panose="020B0603020202020204" charset="0"/>
              <a:cs typeface="Trebuchet MS" panose="020B0603020202020204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0634303" y="302220"/>
            <a:ext cx="1261897" cy="441720"/>
            <a:chOff x="10634303" y="302220"/>
            <a:chExt cx="1261897" cy="441720"/>
          </a:xfrm>
        </p:grpSpPr>
        <p:sp>
          <p:nvSpPr>
            <p:cNvPr id="9" name="Google Shape;105;p16"/>
            <p:cNvSpPr/>
            <p:nvPr/>
          </p:nvSpPr>
          <p:spPr>
            <a:xfrm>
              <a:off x="11115000" y="302220"/>
              <a:ext cx="781200" cy="441720"/>
            </a:xfrm>
            <a:prstGeom prst="rect">
              <a:avLst/>
            </a:prstGeom>
            <a:blipFill rotWithShape="0">
              <a:blip r:embed="rId2"/>
              <a:srcRect/>
              <a:stretch>
                <a:fillRect/>
              </a:stretch>
            </a:blip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" name="Google Shape;106;p16"/>
            <p:cNvSpPr/>
            <p:nvPr/>
          </p:nvSpPr>
          <p:spPr>
            <a:xfrm>
              <a:off x="10634303" y="302220"/>
              <a:ext cx="352800" cy="399600"/>
            </a:xfrm>
            <a:custGeom>
              <a:avLst/>
              <a:gdLst/>
              <a:ahLst/>
              <a:cxnLst/>
              <a:rect l="l" t="t" r="r" b="b"/>
              <a:pathLst>
                <a:path w="353059" h="400050">
                  <a:moveTo>
                    <a:pt x="49593" y="303655"/>
                  </a:moveTo>
                  <a:lnTo>
                    <a:pt x="34627" y="303655"/>
                  </a:lnTo>
                  <a:lnTo>
                    <a:pt x="157670" y="374857"/>
                  </a:lnTo>
                  <a:lnTo>
                    <a:pt x="156979" y="376951"/>
                  </a:lnTo>
                  <a:lnTo>
                    <a:pt x="156613" y="379046"/>
                  </a:lnTo>
                  <a:lnTo>
                    <a:pt x="157296" y="386375"/>
                  </a:lnTo>
                  <a:lnTo>
                    <a:pt x="164845" y="396846"/>
                  </a:lnTo>
                  <a:lnTo>
                    <a:pt x="179386" y="399987"/>
                  </a:lnTo>
                  <a:lnTo>
                    <a:pt x="191365" y="393705"/>
                  </a:lnTo>
                  <a:lnTo>
                    <a:pt x="192977" y="389516"/>
                  </a:lnTo>
                  <a:lnTo>
                    <a:pt x="171439" y="389516"/>
                  </a:lnTo>
                  <a:lnTo>
                    <a:pt x="167408" y="386375"/>
                  </a:lnTo>
                  <a:lnTo>
                    <a:pt x="167408" y="375904"/>
                  </a:lnTo>
                  <a:lnTo>
                    <a:pt x="171439" y="371716"/>
                  </a:lnTo>
                  <a:lnTo>
                    <a:pt x="200564" y="371716"/>
                  </a:lnTo>
                  <a:lnTo>
                    <a:pt x="207788" y="367528"/>
                  </a:lnTo>
                  <a:lnTo>
                    <a:pt x="161513" y="367528"/>
                  </a:lnTo>
                  <a:lnTo>
                    <a:pt x="49593" y="303655"/>
                  </a:lnTo>
                  <a:close/>
                  <a:moveTo>
                    <a:pt x="200564" y="371716"/>
                  </a:moveTo>
                  <a:lnTo>
                    <a:pt x="181376" y="371716"/>
                  </a:lnTo>
                  <a:lnTo>
                    <a:pt x="185407" y="375904"/>
                  </a:lnTo>
                  <a:lnTo>
                    <a:pt x="185407" y="386375"/>
                  </a:lnTo>
                  <a:lnTo>
                    <a:pt x="181376" y="389516"/>
                  </a:lnTo>
                  <a:lnTo>
                    <a:pt x="192977" y="389516"/>
                  </a:lnTo>
                  <a:lnTo>
                    <a:pt x="196203" y="381140"/>
                  </a:lnTo>
                  <a:lnTo>
                    <a:pt x="196203" y="379046"/>
                  </a:lnTo>
                  <a:lnTo>
                    <a:pt x="195836" y="376951"/>
                  </a:lnTo>
                  <a:lnTo>
                    <a:pt x="195145" y="374857"/>
                  </a:lnTo>
                  <a:lnTo>
                    <a:pt x="200564" y="371716"/>
                  </a:lnTo>
                  <a:close/>
                  <a:moveTo>
                    <a:pt x="122032" y="296326"/>
                  </a:moveTo>
                  <a:lnTo>
                    <a:pt x="38867" y="296326"/>
                  </a:lnTo>
                  <a:lnTo>
                    <a:pt x="156633" y="306796"/>
                  </a:lnTo>
                  <a:lnTo>
                    <a:pt x="157534" y="315173"/>
                  </a:lnTo>
                  <a:lnTo>
                    <a:pt x="164068" y="322503"/>
                  </a:lnTo>
                  <a:lnTo>
                    <a:pt x="172507" y="324597"/>
                  </a:lnTo>
                  <a:lnTo>
                    <a:pt x="172539" y="361245"/>
                  </a:lnTo>
                  <a:lnTo>
                    <a:pt x="168183" y="362292"/>
                  </a:lnTo>
                  <a:lnTo>
                    <a:pt x="164330" y="364386"/>
                  </a:lnTo>
                  <a:lnTo>
                    <a:pt x="161513" y="367528"/>
                  </a:lnTo>
                  <a:lnTo>
                    <a:pt x="191292" y="367528"/>
                  </a:lnTo>
                  <a:lnTo>
                    <a:pt x="188475" y="364386"/>
                  </a:lnTo>
                  <a:lnTo>
                    <a:pt x="184612" y="362292"/>
                  </a:lnTo>
                  <a:lnTo>
                    <a:pt x="180235" y="361245"/>
                  </a:lnTo>
                  <a:lnTo>
                    <a:pt x="180193" y="324597"/>
                  </a:lnTo>
                  <a:lnTo>
                    <a:pt x="188632" y="322503"/>
                  </a:lnTo>
                  <a:lnTo>
                    <a:pt x="195145" y="315173"/>
                  </a:lnTo>
                  <a:lnTo>
                    <a:pt x="195255" y="314126"/>
                  </a:lnTo>
                  <a:lnTo>
                    <a:pt x="171356" y="314126"/>
                  </a:lnTo>
                  <a:lnTo>
                    <a:pt x="167314" y="309938"/>
                  </a:lnTo>
                  <a:lnTo>
                    <a:pt x="167314" y="299467"/>
                  </a:lnTo>
                  <a:lnTo>
                    <a:pt x="157325" y="299467"/>
                  </a:lnTo>
                  <a:lnTo>
                    <a:pt x="122032" y="296326"/>
                  </a:lnTo>
                  <a:close/>
                  <a:moveTo>
                    <a:pt x="324859" y="296326"/>
                  </a:moveTo>
                  <a:lnTo>
                    <a:pt x="313979" y="296326"/>
                  </a:lnTo>
                  <a:lnTo>
                    <a:pt x="314105" y="297373"/>
                  </a:lnTo>
                  <a:lnTo>
                    <a:pt x="191292" y="367528"/>
                  </a:lnTo>
                  <a:lnTo>
                    <a:pt x="207788" y="367528"/>
                  </a:lnTo>
                  <a:lnTo>
                    <a:pt x="317958" y="303655"/>
                  </a:lnTo>
                  <a:lnTo>
                    <a:pt x="347816" y="303655"/>
                  </a:lnTo>
                  <a:lnTo>
                    <a:pt x="349303" y="299467"/>
                  </a:lnTo>
                  <a:lnTo>
                    <a:pt x="327874" y="299467"/>
                  </a:lnTo>
                  <a:lnTo>
                    <a:pt x="324859" y="296326"/>
                  </a:lnTo>
                  <a:close/>
                  <a:moveTo>
                    <a:pt x="194501" y="296326"/>
                  </a:moveTo>
                  <a:lnTo>
                    <a:pt x="181292" y="296326"/>
                  </a:lnTo>
                  <a:lnTo>
                    <a:pt x="185324" y="299467"/>
                  </a:lnTo>
                  <a:lnTo>
                    <a:pt x="185324" y="309938"/>
                  </a:lnTo>
                  <a:lnTo>
                    <a:pt x="181292" y="314126"/>
                  </a:lnTo>
                  <a:lnTo>
                    <a:pt x="195255" y="314126"/>
                  </a:lnTo>
                  <a:lnTo>
                    <a:pt x="196025" y="306796"/>
                  </a:lnTo>
                  <a:lnTo>
                    <a:pt x="278447" y="299467"/>
                  </a:lnTo>
                  <a:lnTo>
                    <a:pt x="195302" y="299467"/>
                  </a:lnTo>
                  <a:lnTo>
                    <a:pt x="194501" y="296326"/>
                  </a:lnTo>
                  <a:close/>
                  <a:moveTo>
                    <a:pt x="25726" y="90049"/>
                  </a:moveTo>
                  <a:lnTo>
                    <a:pt x="16811" y="90049"/>
                  </a:lnTo>
                  <a:lnTo>
                    <a:pt x="4837" y="97379"/>
                  </a:lnTo>
                  <a:lnTo>
                    <a:pt x="0" y="109944"/>
                  </a:lnTo>
                  <a:lnTo>
                    <a:pt x="0" y="119368"/>
                  </a:lnTo>
                  <a:lnTo>
                    <a:pt x="6847" y="127744"/>
                  </a:lnTo>
                  <a:lnTo>
                    <a:pt x="15926" y="129838"/>
                  </a:lnTo>
                  <a:lnTo>
                    <a:pt x="13928" y="271195"/>
                  </a:lnTo>
                  <a:lnTo>
                    <a:pt x="4095" y="278525"/>
                  </a:lnTo>
                  <a:lnTo>
                    <a:pt x="399" y="293184"/>
                  </a:lnTo>
                  <a:lnTo>
                    <a:pt x="7001" y="305749"/>
                  </a:lnTo>
                  <a:lnTo>
                    <a:pt x="19967" y="309938"/>
                  </a:lnTo>
                  <a:lnTo>
                    <a:pt x="25779" y="309938"/>
                  </a:lnTo>
                  <a:lnTo>
                    <a:pt x="31004" y="307844"/>
                  </a:lnTo>
                  <a:lnTo>
                    <a:pt x="34627" y="303655"/>
                  </a:lnTo>
                  <a:lnTo>
                    <a:pt x="49593" y="303655"/>
                  </a:lnTo>
                  <a:lnTo>
                    <a:pt x="42254" y="299467"/>
                  </a:lnTo>
                  <a:lnTo>
                    <a:pt x="15004" y="299467"/>
                  </a:lnTo>
                  <a:lnTo>
                    <a:pt x="10973" y="295278"/>
                  </a:lnTo>
                  <a:lnTo>
                    <a:pt x="10973" y="284808"/>
                  </a:lnTo>
                  <a:lnTo>
                    <a:pt x="15004" y="281666"/>
                  </a:lnTo>
                  <a:lnTo>
                    <a:pt x="38532" y="281666"/>
                  </a:lnTo>
                  <a:lnTo>
                    <a:pt x="36491" y="278525"/>
                  </a:lnTo>
                  <a:lnTo>
                    <a:pt x="32470" y="275384"/>
                  </a:lnTo>
                  <a:lnTo>
                    <a:pt x="34686" y="271195"/>
                  </a:lnTo>
                  <a:lnTo>
                    <a:pt x="23664" y="271195"/>
                  </a:lnTo>
                  <a:lnTo>
                    <a:pt x="23664" y="129838"/>
                  </a:lnTo>
                  <a:lnTo>
                    <a:pt x="27643" y="128791"/>
                  </a:lnTo>
                  <a:lnTo>
                    <a:pt x="31182" y="126697"/>
                  </a:lnTo>
                  <a:lnTo>
                    <a:pt x="33915" y="123556"/>
                  </a:lnTo>
                  <a:lnTo>
                    <a:pt x="47776" y="123556"/>
                  </a:lnTo>
                  <a:lnTo>
                    <a:pt x="41355" y="119368"/>
                  </a:lnTo>
                  <a:lnTo>
                    <a:pt x="14826" y="119368"/>
                  </a:lnTo>
                  <a:lnTo>
                    <a:pt x="10795" y="115179"/>
                  </a:lnTo>
                  <a:lnTo>
                    <a:pt x="10795" y="104708"/>
                  </a:lnTo>
                  <a:lnTo>
                    <a:pt x="14826" y="101567"/>
                  </a:lnTo>
                  <a:lnTo>
                    <a:pt x="42160" y="101567"/>
                  </a:lnTo>
                  <a:lnTo>
                    <a:pt x="49393" y="97379"/>
                  </a:lnTo>
                  <a:lnTo>
                    <a:pt x="34669" y="97379"/>
                  </a:lnTo>
                  <a:lnTo>
                    <a:pt x="31046" y="93190"/>
                  </a:lnTo>
                  <a:lnTo>
                    <a:pt x="25726" y="90049"/>
                  </a:lnTo>
                  <a:close/>
                  <a:moveTo>
                    <a:pt x="347816" y="303655"/>
                  </a:moveTo>
                  <a:lnTo>
                    <a:pt x="317958" y="303655"/>
                  </a:lnTo>
                  <a:lnTo>
                    <a:pt x="321592" y="307844"/>
                  </a:lnTo>
                  <a:lnTo>
                    <a:pt x="326921" y="309938"/>
                  </a:lnTo>
                  <a:lnTo>
                    <a:pt x="335846" y="309938"/>
                  </a:lnTo>
                  <a:lnTo>
                    <a:pt x="347816" y="303655"/>
                  </a:lnTo>
                  <a:close/>
                  <a:moveTo>
                    <a:pt x="38532" y="281666"/>
                  </a:moveTo>
                  <a:lnTo>
                    <a:pt x="24941" y="281666"/>
                  </a:lnTo>
                  <a:lnTo>
                    <a:pt x="28972" y="284808"/>
                  </a:lnTo>
                  <a:lnTo>
                    <a:pt x="28972" y="295278"/>
                  </a:lnTo>
                  <a:lnTo>
                    <a:pt x="24941" y="299467"/>
                  </a:lnTo>
                  <a:lnTo>
                    <a:pt x="42254" y="299467"/>
                  </a:lnTo>
                  <a:lnTo>
                    <a:pt x="38585" y="297373"/>
                  </a:lnTo>
                  <a:lnTo>
                    <a:pt x="38689" y="296326"/>
                  </a:lnTo>
                  <a:lnTo>
                    <a:pt x="122032" y="296326"/>
                  </a:lnTo>
                  <a:lnTo>
                    <a:pt x="39684" y="288996"/>
                  </a:lnTo>
                  <a:lnTo>
                    <a:pt x="39213" y="282713"/>
                  </a:lnTo>
                  <a:lnTo>
                    <a:pt x="38532" y="281666"/>
                  </a:lnTo>
                  <a:close/>
                  <a:moveTo>
                    <a:pt x="106255" y="175910"/>
                  </a:moveTo>
                  <a:lnTo>
                    <a:pt x="97169" y="175910"/>
                  </a:lnTo>
                  <a:lnTo>
                    <a:pt x="163293" y="290043"/>
                  </a:lnTo>
                  <a:lnTo>
                    <a:pt x="160497" y="292137"/>
                  </a:lnTo>
                  <a:lnTo>
                    <a:pt x="158403" y="295278"/>
                  </a:lnTo>
                  <a:lnTo>
                    <a:pt x="157325" y="299467"/>
                  </a:lnTo>
                  <a:lnTo>
                    <a:pt x="167314" y="299467"/>
                  </a:lnTo>
                  <a:lnTo>
                    <a:pt x="171356" y="296326"/>
                  </a:lnTo>
                  <a:lnTo>
                    <a:pt x="194501" y="296326"/>
                  </a:lnTo>
                  <a:lnTo>
                    <a:pt x="194234" y="295278"/>
                  </a:lnTo>
                  <a:lnTo>
                    <a:pt x="192140" y="292137"/>
                  </a:lnTo>
                  <a:lnTo>
                    <a:pt x="189365" y="290043"/>
                  </a:lnTo>
                  <a:lnTo>
                    <a:pt x="191792" y="285855"/>
                  </a:lnTo>
                  <a:lnTo>
                    <a:pt x="169931" y="285855"/>
                  </a:lnTo>
                  <a:lnTo>
                    <a:pt x="106255" y="175910"/>
                  </a:lnTo>
                  <a:close/>
                  <a:moveTo>
                    <a:pt x="276581" y="175910"/>
                  </a:moveTo>
                  <a:lnTo>
                    <a:pt x="267562" y="175910"/>
                  </a:lnTo>
                  <a:lnTo>
                    <a:pt x="320356" y="275384"/>
                  </a:lnTo>
                  <a:lnTo>
                    <a:pt x="316482" y="278525"/>
                  </a:lnTo>
                  <a:lnTo>
                    <a:pt x="313822" y="282713"/>
                  </a:lnTo>
                  <a:lnTo>
                    <a:pt x="313194" y="287949"/>
                  </a:lnTo>
                  <a:lnTo>
                    <a:pt x="195302" y="299467"/>
                  </a:lnTo>
                  <a:lnTo>
                    <a:pt x="278447" y="299467"/>
                  </a:lnTo>
                  <a:lnTo>
                    <a:pt x="313770" y="296326"/>
                  </a:lnTo>
                  <a:lnTo>
                    <a:pt x="324859" y="296326"/>
                  </a:lnTo>
                  <a:lnTo>
                    <a:pt x="323854" y="295278"/>
                  </a:lnTo>
                  <a:lnTo>
                    <a:pt x="323854" y="285855"/>
                  </a:lnTo>
                  <a:lnTo>
                    <a:pt x="327874" y="281666"/>
                  </a:lnTo>
                  <a:lnTo>
                    <a:pt x="352648" y="281666"/>
                  </a:lnTo>
                  <a:lnTo>
                    <a:pt x="352648" y="280619"/>
                  </a:lnTo>
                  <a:lnTo>
                    <a:pt x="345800" y="273290"/>
                  </a:lnTo>
                  <a:lnTo>
                    <a:pt x="336712" y="271195"/>
                  </a:lnTo>
                  <a:lnTo>
                    <a:pt x="327152" y="271195"/>
                  </a:lnTo>
                  <a:lnTo>
                    <a:pt x="276581" y="175910"/>
                  </a:lnTo>
                  <a:close/>
                  <a:moveTo>
                    <a:pt x="352648" y="281666"/>
                  </a:moveTo>
                  <a:lnTo>
                    <a:pt x="337822" y="281666"/>
                  </a:lnTo>
                  <a:lnTo>
                    <a:pt x="341853" y="285855"/>
                  </a:lnTo>
                  <a:lnTo>
                    <a:pt x="341853" y="295278"/>
                  </a:lnTo>
                  <a:lnTo>
                    <a:pt x="337822" y="299467"/>
                  </a:lnTo>
                  <a:lnTo>
                    <a:pt x="349303" y="299467"/>
                  </a:lnTo>
                  <a:lnTo>
                    <a:pt x="352648" y="290043"/>
                  </a:lnTo>
                  <a:lnTo>
                    <a:pt x="352648" y="281666"/>
                  </a:lnTo>
                  <a:close/>
                  <a:moveTo>
                    <a:pt x="178560" y="284808"/>
                  </a:moveTo>
                  <a:lnTo>
                    <a:pt x="174088" y="284808"/>
                  </a:lnTo>
                  <a:lnTo>
                    <a:pt x="171942" y="285855"/>
                  </a:lnTo>
                  <a:lnTo>
                    <a:pt x="180696" y="285855"/>
                  </a:lnTo>
                  <a:lnTo>
                    <a:pt x="178560" y="284808"/>
                  </a:lnTo>
                  <a:close/>
                  <a:moveTo>
                    <a:pt x="252861" y="160204"/>
                  </a:moveTo>
                  <a:lnTo>
                    <a:pt x="242442" y="160204"/>
                  </a:lnTo>
                  <a:lnTo>
                    <a:pt x="243301" y="164392"/>
                  </a:lnTo>
                  <a:lnTo>
                    <a:pt x="245605" y="168581"/>
                  </a:lnTo>
                  <a:lnTo>
                    <a:pt x="248830" y="171722"/>
                  </a:lnTo>
                  <a:lnTo>
                    <a:pt x="182696" y="285855"/>
                  </a:lnTo>
                  <a:lnTo>
                    <a:pt x="191792" y="285855"/>
                  </a:lnTo>
                  <a:lnTo>
                    <a:pt x="255479" y="175910"/>
                  </a:lnTo>
                  <a:lnTo>
                    <a:pt x="276581" y="175910"/>
                  </a:lnTo>
                  <a:lnTo>
                    <a:pt x="274358" y="171722"/>
                  </a:lnTo>
                  <a:lnTo>
                    <a:pt x="278818" y="168581"/>
                  </a:lnTo>
                  <a:lnTo>
                    <a:pt x="280521" y="165439"/>
                  </a:lnTo>
                  <a:lnTo>
                    <a:pt x="256892" y="165439"/>
                  </a:lnTo>
                  <a:lnTo>
                    <a:pt x="252861" y="161251"/>
                  </a:lnTo>
                  <a:lnTo>
                    <a:pt x="252861" y="160204"/>
                  </a:lnTo>
                  <a:close/>
                  <a:moveTo>
                    <a:pt x="47776" y="123556"/>
                  </a:moveTo>
                  <a:lnTo>
                    <a:pt x="33915" y="123556"/>
                  </a:lnTo>
                  <a:lnTo>
                    <a:pt x="72427" y="149733"/>
                  </a:lnTo>
                  <a:lnTo>
                    <a:pt x="71495" y="151827"/>
                  </a:lnTo>
                  <a:lnTo>
                    <a:pt x="70982" y="153922"/>
                  </a:lnTo>
                  <a:lnTo>
                    <a:pt x="70982" y="163345"/>
                  </a:lnTo>
                  <a:lnTo>
                    <a:pt x="73840" y="168581"/>
                  </a:lnTo>
                  <a:lnTo>
                    <a:pt x="78301" y="171722"/>
                  </a:lnTo>
                  <a:lnTo>
                    <a:pt x="25664" y="271195"/>
                  </a:lnTo>
                  <a:lnTo>
                    <a:pt x="34686" y="271195"/>
                  </a:lnTo>
                  <a:lnTo>
                    <a:pt x="85096" y="175910"/>
                  </a:lnTo>
                  <a:lnTo>
                    <a:pt x="106255" y="175910"/>
                  </a:lnTo>
                  <a:lnTo>
                    <a:pt x="103829" y="171722"/>
                  </a:lnTo>
                  <a:lnTo>
                    <a:pt x="107054" y="168581"/>
                  </a:lnTo>
                  <a:lnTo>
                    <a:pt x="108766" y="165439"/>
                  </a:lnTo>
                  <a:lnTo>
                    <a:pt x="85819" y="165439"/>
                  </a:lnTo>
                  <a:lnTo>
                    <a:pt x="81788" y="161251"/>
                  </a:lnTo>
                  <a:lnTo>
                    <a:pt x="81788" y="151827"/>
                  </a:lnTo>
                  <a:lnTo>
                    <a:pt x="85819" y="147639"/>
                  </a:lnTo>
                  <a:lnTo>
                    <a:pt x="108865" y="147639"/>
                  </a:lnTo>
                  <a:lnTo>
                    <a:pt x="107295" y="144498"/>
                  </a:lnTo>
                  <a:lnTo>
                    <a:pt x="104352" y="142404"/>
                  </a:lnTo>
                  <a:lnTo>
                    <a:pt x="76667" y="142404"/>
                  </a:lnTo>
                  <a:lnTo>
                    <a:pt x="47776" y="123556"/>
                  </a:lnTo>
                  <a:close/>
                  <a:moveTo>
                    <a:pt x="345906" y="123556"/>
                  </a:moveTo>
                  <a:lnTo>
                    <a:pt x="318712" y="123556"/>
                  </a:lnTo>
                  <a:lnTo>
                    <a:pt x="321445" y="126697"/>
                  </a:lnTo>
                  <a:lnTo>
                    <a:pt x="325005" y="128791"/>
                  </a:lnTo>
                  <a:lnTo>
                    <a:pt x="328995" y="129838"/>
                  </a:lnTo>
                  <a:lnTo>
                    <a:pt x="328995" y="271195"/>
                  </a:lnTo>
                  <a:lnTo>
                    <a:pt x="336712" y="271195"/>
                  </a:lnTo>
                  <a:lnTo>
                    <a:pt x="338869" y="128791"/>
                  </a:lnTo>
                  <a:lnTo>
                    <a:pt x="345906" y="123556"/>
                  </a:lnTo>
                  <a:close/>
                  <a:moveTo>
                    <a:pt x="95169" y="175910"/>
                  </a:moveTo>
                  <a:lnTo>
                    <a:pt x="86908" y="175910"/>
                  </a:lnTo>
                  <a:lnTo>
                    <a:pt x="88803" y="176957"/>
                  </a:lnTo>
                  <a:lnTo>
                    <a:pt x="93023" y="176957"/>
                  </a:lnTo>
                  <a:lnTo>
                    <a:pt x="95169" y="175910"/>
                  </a:lnTo>
                  <a:close/>
                  <a:moveTo>
                    <a:pt x="265761" y="175910"/>
                  </a:moveTo>
                  <a:lnTo>
                    <a:pt x="257489" y="175910"/>
                  </a:lnTo>
                  <a:lnTo>
                    <a:pt x="259636" y="176957"/>
                  </a:lnTo>
                  <a:lnTo>
                    <a:pt x="263845" y="176957"/>
                  </a:lnTo>
                  <a:lnTo>
                    <a:pt x="265761" y="175910"/>
                  </a:lnTo>
                  <a:close/>
                  <a:moveTo>
                    <a:pt x="108865" y="147639"/>
                  </a:moveTo>
                  <a:lnTo>
                    <a:pt x="95756" y="147639"/>
                  </a:lnTo>
                  <a:lnTo>
                    <a:pt x="99787" y="151827"/>
                  </a:lnTo>
                  <a:lnTo>
                    <a:pt x="99787" y="161251"/>
                  </a:lnTo>
                  <a:lnTo>
                    <a:pt x="95756" y="165439"/>
                  </a:lnTo>
                  <a:lnTo>
                    <a:pt x="108766" y="165439"/>
                  </a:lnTo>
                  <a:lnTo>
                    <a:pt x="109336" y="164392"/>
                  </a:lnTo>
                  <a:lnTo>
                    <a:pt x="110206" y="160204"/>
                  </a:lnTo>
                  <a:lnTo>
                    <a:pt x="252861" y="160204"/>
                  </a:lnTo>
                  <a:lnTo>
                    <a:pt x="252861" y="152874"/>
                  </a:lnTo>
                  <a:lnTo>
                    <a:pt x="110206" y="152874"/>
                  </a:lnTo>
                  <a:lnTo>
                    <a:pt x="109389" y="148686"/>
                  </a:lnTo>
                  <a:lnTo>
                    <a:pt x="108865" y="147639"/>
                  </a:lnTo>
                  <a:close/>
                  <a:moveTo>
                    <a:pt x="283310" y="147639"/>
                  </a:moveTo>
                  <a:lnTo>
                    <a:pt x="266829" y="147639"/>
                  </a:lnTo>
                  <a:lnTo>
                    <a:pt x="270860" y="151827"/>
                  </a:lnTo>
                  <a:lnTo>
                    <a:pt x="270860" y="161251"/>
                  </a:lnTo>
                  <a:lnTo>
                    <a:pt x="266829" y="165439"/>
                  </a:lnTo>
                  <a:lnTo>
                    <a:pt x="280521" y="165439"/>
                  </a:lnTo>
                  <a:lnTo>
                    <a:pt x="281656" y="163345"/>
                  </a:lnTo>
                  <a:lnTo>
                    <a:pt x="281656" y="153922"/>
                  </a:lnTo>
                  <a:lnTo>
                    <a:pt x="281153" y="151827"/>
                  </a:lnTo>
                  <a:lnTo>
                    <a:pt x="280232" y="149733"/>
                  </a:lnTo>
                  <a:lnTo>
                    <a:pt x="283310" y="147639"/>
                  </a:lnTo>
                  <a:close/>
                  <a:moveTo>
                    <a:pt x="192584" y="38742"/>
                  </a:moveTo>
                  <a:lnTo>
                    <a:pt x="183418" y="38742"/>
                  </a:lnTo>
                  <a:lnTo>
                    <a:pt x="248306" y="142404"/>
                  </a:lnTo>
                  <a:lnTo>
                    <a:pt x="245364" y="144498"/>
                  </a:lnTo>
                  <a:lnTo>
                    <a:pt x="243249" y="148686"/>
                  </a:lnTo>
                  <a:lnTo>
                    <a:pt x="242442" y="152874"/>
                  </a:lnTo>
                  <a:lnTo>
                    <a:pt x="252861" y="152874"/>
                  </a:lnTo>
                  <a:lnTo>
                    <a:pt x="252861" y="151827"/>
                  </a:lnTo>
                  <a:lnTo>
                    <a:pt x="256892" y="147639"/>
                  </a:lnTo>
                  <a:lnTo>
                    <a:pt x="283310" y="147639"/>
                  </a:lnTo>
                  <a:lnTo>
                    <a:pt x="291006" y="142404"/>
                  </a:lnTo>
                  <a:lnTo>
                    <a:pt x="276002" y="142404"/>
                  </a:lnTo>
                  <a:lnTo>
                    <a:pt x="272410" y="139262"/>
                  </a:lnTo>
                  <a:lnTo>
                    <a:pt x="269908" y="138215"/>
                  </a:lnTo>
                  <a:lnTo>
                    <a:pt x="254840" y="138215"/>
                  </a:lnTo>
                  <a:lnTo>
                    <a:pt x="192584" y="38742"/>
                  </a:lnTo>
                  <a:close/>
                  <a:moveTo>
                    <a:pt x="95641" y="137168"/>
                  </a:moveTo>
                  <a:lnTo>
                    <a:pt x="85253" y="137168"/>
                  </a:lnTo>
                  <a:lnTo>
                    <a:pt x="80259" y="139262"/>
                  </a:lnTo>
                  <a:lnTo>
                    <a:pt x="76667" y="142404"/>
                  </a:lnTo>
                  <a:lnTo>
                    <a:pt x="104352" y="142404"/>
                  </a:lnTo>
                  <a:lnTo>
                    <a:pt x="106980" y="138215"/>
                  </a:lnTo>
                  <a:lnTo>
                    <a:pt x="97829" y="138215"/>
                  </a:lnTo>
                  <a:lnTo>
                    <a:pt x="95641" y="137168"/>
                  </a:lnTo>
                  <a:close/>
                  <a:moveTo>
                    <a:pt x="206003" y="32459"/>
                  </a:moveTo>
                  <a:lnTo>
                    <a:pt x="191292" y="32459"/>
                  </a:lnTo>
                  <a:lnTo>
                    <a:pt x="314105" y="103661"/>
                  </a:lnTo>
                  <a:lnTo>
                    <a:pt x="313425" y="105755"/>
                  </a:lnTo>
                  <a:lnTo>
                    <a:pt x="313048" y="107850"/>
                  </a:lnTo>
                  <a:lnTo>
                    <a:pt x="313048" y="113085"/>
                  </a:lnTo>
                  <a:lnTo>
                    <a:pt x="313561" y="115179"/>
                  </a:lnTo>
                  <a:lnTo>
                    <a:pt x="314482" y="117273"/>
                  </a:lnTo>
                  <a:lnTo>
                    <a:pt x="276002" y="142404"/>
                  </a:lnTo>
                  <a:lnTo>
                    <a:pt x="291006" y="142404"/>
                  </a:lnTo>
                  <a:lnTo>
                    <a:pt x="318712" y="123556"/>
                  </a:lnTo>
                  <a:lnTo>
                    <a:pt x="345906" y="123556"/>
                  </a:lnTo>
                  <a:lnTo>
                    <a:pt x="348721" y="121462"/>
                  </a:lnTo>
                  <a:lnTo>
                    <a:pt x="349250" y="119368"/>
                  </a:lnTo>
                  <a:lnTo>
                    <a:pt x="327874" y="119368"/>
                  </a:lnTo>
                  <a:lnTo>
                    <a:pt x="323854" y="115179"/>
                  </a:lnTo>
                  <a:lnTo>
                    <a:pt x="323854" y="105755"/>
                  </a:lnTo>
                  <a:lnTo>
                    <a:pt x="327874" y="101567"/>
                  </a:lnTo>
                  <a:lnTo>
                    <a:pt x="349422" y="101567"/>
                  </a:lnTo>
                  <a:lnTo>
                    <a:pt x="347019" y="97379"/>
                  </a:lnTo>
                  <a:lnTo>
                    <a:pt x="317979" y="97379"/>
                  </a:lnTo>
                  <a:lnTo>
                    <a:pt x="206003" y="32459"/>
                  </a:lnTo>
                  <a:close/>
                  <a:moveTo>
                    <a:pt x="190423" y="33506"/>
                  </a:moveTo>
                  <a:lnTo>
                    <a:pt x="162382" y="33506"/>
                  </a:lnTo>
                  <a:lnTo>
                    <a:pt x="162853" y="34553"/>
                  </a:lnTo>
                  <a:lnTo>
                    <a:pt x="97829" y="138215"/>
                  </a:lnTo>
                  <a:lnTo>
                    <a:pt x="106980" y="138215"/>
                  </a:lnTo>
                  <a:lnTo>
                    <a:pt x="169387" y="38742"/>
                  </a:lnTo>
                  <a:lnTo>
                    <a:pt x="192584" y="38742"/>
                  </a:lnTo>
                  <a:lnTo>
                    <a:pt x="189962" y="34553"/>
                  </a:lnTo>
                  <a:lnTo>
                    <a:pt x="190423" y="33506"/>
                  </a:lnTo>
                  <a:close/>
                  <a:moveTo>
                    <a:pt x="267405" y="137168"/>
                  </a:moveTo>
                  <a:lnTo>
                    <a:pt x="257028" y="137168"/>
                  </a:lnTo>
                  <a:lnTo>
                    <a:pt x="254840" y="138215"/>
                  </a:lnTo>
                  <a:lnTo>
                    <a:pt x="269908" y="138215"/>
                  </a:lnTo>
                  <a:lnTo>
                    <a:pt x="267405" y="137168"/>
                  </a:lnTo>
                  <a:close/>
                  <a:moveTo>
                    <a:pt x="42160" y="101567"/>
                  </a:moveTo>
                  <a:lnTo>
                    <a:pt x="24763" y="101567"/>
                  </a:lnTo>
                  <a:lnTo>
                    <a:pt x="28794" y="104708"/>
                  </a:lnTo>
                  <a:lnTo>
                    <a:pt x="28794" y="115179"/>
                  </a:lnTo>
                  <a:lnTo>
                    <a:pt x="24763" y="119368"/>
                  </a:lnTo>
                  <a:lnTo>
                    <a:pt x="41355" y="119368"/>
                  </a:lnTo>
                  <a:lnTo>
                    <a:pt x="38145" y="117273"/>
                  </a:lnTo>
                  <a:lnTo>
                    <a:pt x="39077" y="115179"/>
                  </a:lnTo>
                  <a:lnTo>
                    <a:pt x="39590" y="113085"/>
                  </a:lnTo>
                  <a:lnTo>
                    <a:pt x="39590" y="107850"/>
                  </a:lnTo>
                  <a:lnTo>
                    <a:pt x="39223" y="105755"/>
                  </a:lnTo>
                  <a:lnTo>
                    <a:pt x="38543" y="103661"/>
                  </a:lnTo>
                  <a:lnTo>
                    <a:pt x="42160" y="101567"/>
                  </a:lnTo>
                  <a:close/>
                  <a:moveTo>
                    <a:pt x="349422" y="101567"/>
                  </a:moveTo>
                  <a:lnTo>
                    <a:pt x="337822" y="101567"/>
                  </a:lnTo>
                  <a:lnTo>
                    <a:pt x="341853" y="105755"/>
                  </a:lnTo>
                  <a:lnTo>
                    <a:pt x="341853" y="115179"/>
                  </a:lnTo>
                  <a:lnTo>
                    <a:pt x="337822" y="119368"/>
                  </a:lnTo>
                  <a:lnTo>
                    <a:pt x="349250" y="119368"/>
                  </a:lnTo>
                  <a:lnTo>
                    <a:pt x="352424" y="106803"/>
                  </a:lnTo>
                  <a:lnTo>
                    <a:pt x="349422" y="101567"/>
                  </a:lnTo>
                  <a:close/>
                  <a:moveTo>
                    <a:pt x="173432" y="0"/>
                  </a:moveTo>
                  <a:lnTo>
                    <a:pt x="161453" y="7329"/>
                  </a:lnTo>
                  <a:lnTo>
                    <a:pt x="156613" y="19894"/>
                  </a:lnTo>
                  <a:lnTo>
                    <a:pt x="156613" y="21988"/>
                  </a:lnTo>
                  <a:lnTo>
                    <a:pt x="156979" y="24083"/>
                  </a:lnTo>
                  <a:lnTo>
                    <a:pt x="157660" y="26177"/>
                  </a:lnTo>
                  <a:lnTo>
                    <a:pt x="34669" y="97379"/>
                  </a:lnTo>
                  <a:lnTo>
                    <a:pt x="49393" y="97379"/>
                  </a:lnTo>
                  <a:lnTo>
                    <a:pt x="161513" y="32459"/>
                  </a:lnTo>
                  <a:lnTo>
                    <a:pt x="206003" y="32459"/>
                  </a:lnTo>
                  <a:lnTo>
                    <a:pt x="198778" y="28271"/>
                  </a:lnTo>
                  <a:lnTo>
                    <a:pt x="171439" y="28271"/>
                  </a:lnTo>
                  <a:lnTo>
                    <a:pt x="167408" y="25130"/>
                  </a:lnTo>
                  <a:lnTo>
                    <a:pt x="167408" y="14659"/>
                  </a:lnTo>
                  <a:lnTo>
                    <a:pt x="171439" y="10470"/>
                  </a:lnTo>
                  <a:lnTo>
                    <a:pt x="192503" y="10470"/>
                  </a:lnTo>
                  <a:lnTo>
                    <a:pt x="187976" y="4188"/>
                  </a:lnTo>
                  <a:lnTo>
                    <a:pt x="173432" y="0"/>
                  </a:lnTo>
                  <a:close/>
                  <a:moveTo>
                    <a:pt x="332848" y="90049"/>
                  </a:moveTo>
                  <a:lnTo>
                    <a:pt x="326932" y="90049"/>
                  </a:lnTo>
                  <a:lnTo>
                    <a:pt x="321613" y="93190"/>
                  </a:lnTo>
                  <a:lnTo>
                    <a:pt x="317979" y="97379"/>
                  </a:lnTo>
                  <a:lnTo>
                    <a:pt x="347019" y="97379"/>
                  </a:lnTo>
                  <a:lnTo>
                    <a:pt x="345818" y="95285"/>
                  </a:lnTo>
                  <a:lnTo>
                    <a:pt x="332848" y="90049"/>
                  </a:lnTo>
                  <a:close/>
                  <a:moveTo>
                    <a:pt x="181240" y="38742"/>
                  </a:moveTo>
                  <a:lnTo>
                    <a:pt x="171565" y="38742"/>
                  </a:lnTo>
                  <a:lnTo>
                    <a:pt x="173931" y="39789"/>
                  </a:lnTo>
                  <a:lnTo>
                    <a:pt x="178884" y="39789"/>
                  </a:lnTo>
                  <a:lnTo>
                    <a:pt x="181240" y="38742"/>
                  </a:lnTo>
                  <a:close/>
                  <a:moveTo>
                    <a:pt x="191292" y="32459"/>
                  </a:moveTo>
                  <a:lnTo>
                    <a:pt x="161513" y="32459"/>
                  </a:lnTo>
                  <a:lnTo>
                    <a:pt x="161932" y="33506"/>
                  </a:lnTo>
                  <a:lnTo>
                    <a:pt x="190873" y="33506"/>
                  </a:lnTo>
                  <a:lnTo>
                    <a:pt x="191292" y="32459"/>
                  </a:lnTo>
                  <a:close/>
                  <a:moveTo>
                    <a:pt x="192503" y="10470"/>
                  </a:moveTo>
                  <a:lnTo>
                    <a:pt x="181376" y="10470"/>
                  </a:lnTo>
                  <a:lnTo>
                    <a:pt x="185407" y="14659"/>
                  </a:lnTo>
                  <a:lnTo>
                    <a:pt x="185407" y="25130"/>
                  </a:lnTo>
                  <a:lnTo>
                    <a:pt x="181376" y="28271"/>
                  </a:lnTo>
                  <a:lnTo>
                    <a:pt x="198778" y="28271"/>
                  </a:lnTo>
                  <a:lnTo>
                    <a:pt x="195166" y="26177"/>
                  </a:lnTo>
                  <a:lnTo>
                    <a:pt x="195836" y="24083"/>
                  </a:lnTo>
                  <a:lnTo>
                    <a:pt x="196203" y="21988"/>
                  </a:lnTo>
                  <a:lnTo>
                    <a:pt x="195520" y="14659"/>
                  </a:lnTo>
                  <a:lnTo>
                    <a:pt x="192503" y="10470"/>
                  </a:lnTo>
                  <a:close/>
                </a:path>
              </a:pathLst>
            </a:custGeom>
            <a:solidFill>
              <a:srgbClr val="1DAB79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13;p29"/>
          <p:cNvSpPr/>
          <p:nvPr/>
        </p:nvSpPr>
        <p:spPr>
          <a:xfrm>
            <a:off x="678180" y="1053465"/>
            <a:ext cx="10814050" cy="167640"/>
          </a:xfrm>
          <a:custGeom>
            <a:avLst/>
            <a:gdLst/>
            <a:ahLst/>
            <a:cxnLst/>
            <a:rect l="l" t="t" r="r" b="b"/>
            <a:pathLst>
              <a:path w="18005425" h="120000">
                <a:moveTo>
                  <a:pt x="0" y="0"/>
                </a:moveTo>
                <a:lnTo>
                  <a:pt x="18004896" y="0"/>
                </a:lnTo>
              </a:path>
            </a:pathLst>
          </a:custGeom>
          <a:noFill/>
          <a:ln w="20925">
            <a:solidFill>
              <a:srgbClr val="00B17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5" name="Google Shape;412;p29"/>
          <p:cNvSpPr/>
          <p:nvPr/>
        </p:nvSpPr>
        <p:spPr>
          <a:xfrm>
            <a:off x="697230" y="547370"/>
            <a:ext cx="9072245" cy="4921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ctr">
            <a:spAutoFit/>
          </a:bodyPr>
          <a:lstStyle/>
          <a:p>
            <a:pPr marL="7620">
              <a:lnSpc>
                <a:spcPct val="100000"/>
              </a:lnSpc>
              <a:tabLst>
                <a:tab pos="0" algn="l"/>
              </a:tabLst>
            </a:pPr>
            <a:r>
              <a:rPr sz="3200" b="1" strike="noStrike" spc="-1" dirty="0">
                <a:solidFill>
                  <a:srgbClr val="7B599A"/>
                </a:solidFill>
                <a:latin typeface="Trebuchet MS" panose="020B0603020202020204"/>
                <a:ea typeface="Trebuchet MS" panose="020B0603020202020204"/>
              </a:rPr>
              <a:t>Что умеет Vermax Update?</a:t>
            </a:r>
          </a:p>
        </p:txBody>
      </p:sp>
      <p:sp>
        <p:nvSpPr>
          <p:cNvPr id="313" name="Google Shape;236;p23"/>
          <p:cNvSpPr/>
          <p:nvPr/>
        </p:nvSpPr>
        <p:spPr>
          <a:xfrm>
            <a:off x="1080360" y="6103440"/>
            <a:ext cx="781200" cy="441720"/>
          </a:xfrm>
          <a:prstGeom prst="rect">
            <a:avLst/>
          </a:prstGeom>
          <a:blipFill rotWithShape="0">
            <a:blip r:embed="rId2"/>
            <a:srcRect/>
            <a:stretch>
              <a:fillRect/>
            </a:stretch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4" name="Google Shape;237;p23"/>
          <p:cNvSpPr/>
          <p:nvPr/>
        </p:nvSpPr>
        <p:spPr>
          <a:xfrm>
            <a:off x="633960" y="6108840"/>
            <a:ext cx="352800" cy="399600"/>
          </a:xfrm>
          <a:custGeom>
            <a:avLst/>
            <a:gdLst/>
            <a:ahLst/>
            <a:cxnLst/>
            <a:rect l="l" t="t" r="r" b="b"/>
            <a:pathLst>
              <a:path w="353059" h="400050">
                <a:moveTo>
                  <a:pt x="49593" y="303655"/>
                </a:moveTo>
                <a:lnTo>
                  <a:pt x="34627" y="303655"/>
                </a:lnTo>
                <a:lnTo>
                  <a:pt x="157670" y="374857"/>
                </a:lnTo>
                <a:lnTo>
                  <a:pt x="156979" y="376951"/>
                </a:lnTo>
                <a:lnTo>
                  <a:pt x="156613" y="379046"/>
                </a:lnTo>
                <a:lnTo>
                  <a:pt x="157296" y="386375"/>
                </a:lnTo>
                <a:lnTo>
                  <a:pt x="164845" y="396846"/>
                </a:lnTo>
                <a:lnTo>
                  <a:pt x="179386" y="399987"/>
                </a:lnTo>
                <a:lnTo>
                  <a:pt x="191365" y="393705"/>
                </a:lnTo>
                <a:lnTo>
                  <a:pt x="192977" y="389516"/>
                </a:lnTo>
                <a:lnTo>
                  <a:pt x="171439" y="389516"/>
                </a:lnTo>
                <a:lnTo>
                  <a:pt x="167408" y="386375"/>
                </a:lnTo>
                <a:lnTo>
                  <a:pt x="167408" y="375904"/>
                </a:lnTo>
                <a:lnTo>
                  <a:pt x="171439" y="371716"/>
                </a:lnTo>
                <a:lnTo>
                  <a:pt x="200564" y="371716"/>
                </a:lnTo>
                <a:lnTo>
                  <a:pt x="207788" y="367528"/>
                </a:lnTo>
                <a:lnTo>
                  <a:pt x="161513" y="367528"/>
                </a:lnTo>
                <a:lnTo>
                  <a:pt x="49593" y="303655"/>
                </a:lnTo>
                <a:close/>
                <a:moveTo>
                  <a:pt x="200564" y="371716"/>
                </a:moveTo>
                <a:lnTo>
                  <a:pt x="181376" y="371716"/>
                </a:lnTo>
                <a:lnTo>
                  <a:pt x="185407" y="375904"/>
                </a:lnTo>
                <a:lnTo>
                  <a:pt x="185407" y="386375"/>
                </a:lnTo>
                <a:lnTo>
                  <a:pt x="181376" y="389516"/>
                </a:lnTo>
                <a:lnTo>
                  <a:pt x="192977" y="389516"/>
                </a:lnTo>
                <a:lnTo>
                  <a:pt x="196203" y="381140"/>
                </a:lnTo>
                <a:lnTo>
                  <a:pt x="196203" y="379046"/>
                </a:lnTo>
                <a:lnTo>
                  <a:pt x="195836" y="376951"/>
                </a:lnTo>
                <a:lnTo>
                  <a:pt x="195145" y="374857"/>
                </a:lnTo>
                <a:lnTo>
                  <a:pt x="200564" y="371716"/>
                </a:lnTo>
                <a:close/>
                <a:moveTo>
                  <a:pt x="122032" y="296326"/>
                </a:moveTo>
                <a:lnTo>
                  <a:pt x="38867" y="296326"/>
                </a:lnTo>
                <a:lnTo>
                  <a:pt x="156633" y="306796"/>
                </a:lnTo>
                <a:lnTo>
                  <a:pt x="157534" y="315173"/>
                </a:lnTo>
                <a:lnTo>
                  <a:pt x="164068" y="322503"/>
                </a:lnTo>
                <a:lnTo>
                  <a:pt x="172507" y="324597"/>
                </a:lnTo>
                <a:lnTo>
                  <a:pt x="172539" y="361245"/>
                </a:lnTo>
                <a:lnTo>
                  <a:pt x="168183" y="362292"/>
                </a:lnTo>
                <a:lnTo>
                  <a:pt x="164330" y="364386"/>
                </a:lnTo>
                <a:lnTo>
                  <a:pt x="161513" y="367528"/>
                </a:lnTo>
                <a:lnTo>
                  <a:pt x="191292" y="367528"/>
                </a:lnTo>
                <a:lnTo>
                  <a:pt x="188475" y="364386"/>
                </a:lnTo>
                <a:lnTo>
                  <a:pt x="184612" y="362292"/>
                </a:lnTo>
                <a:lnTo>
                  <a:pt x="180235" y="361245"/>
                </a:lnTo>
                <a:lnTo>
                  <a:pt x="180193" y="324597"/>
                </a:lnTo>
                <a:lnTo>
                  <a:pt x="188632" y="322503"/>
                </a:lnTo>
                <a:lnTo>
                  <a:pt x="195145" y="315173"/>
                </a:lnTo>
                <a:lnTo>
                  <a:pt x="195255" y="314126"/>
                </a:lnTo>
                <a:lnTo>
                  <a:pt x="171356" y="314126"/>
                </a:lnTo>
                <a:lnTo>
                  <a:pt x="167314" y="309938"/>
                </a:lnTo>
                <a:lnTo>
                  <a:pt x="167314" y="299467"/>
                </a:lnTo>
                <a:lnTo>
                  <a:pt x="157325" y="299467"/>
                </a:lnTo>
                <a:lnTo>
                  <a:pt x="122032" y="296326"/>
                </a:lnTo>
                <a:close/>
                <a:moveTo>
                  <a:pt x="324859" y="296326"/>
                </a:moveTo>
                <a:lnTo>
                  <a:pt x="313979" y="296326"/>
                </a:lnTo>
                <a:lnTo>
                  <a:pt x="314105" y="297373"/>
                </a:lnTo>
                <a:lnTo>
                  <a:pt x="191292" y="367528"/>
                </a:lnTo>
                <a:lnTo>
                  <a:pt x="207788" y="367528"/>
                </a:lnTo>
                <a:lnTo>
                  <a:pt x="317958" y="303655"/>
                </a:lnTo>
                <a:lnTo>
                  <a:pt x="347816" y="303655"/>
                </a:lnTo>
                <a:lnTo>
                  <a:pt x="349303" y="299467"/>
                </a:lnTo>
                <a:lnTo>
                  <a:pt x="327874" y="299467"/>
                </a:lnTo>
                <a:lnTo>
                  <a:pt x="324859" y="296326"/>
                </a:lnTo>
                <a:close/>
                <a:moveTo>
                  <a:pt x="194501" y="296326"/>
                </a:moveTo>
                <a:lnTo>
                  <a:pt x="181292" y="296326"/>
                </a:lnTo>
                <a:lnTo>
                  <a:pt x="185324" y="299467"/>
                </a:lnTo>
                <a:lnTo>
                  <a:pt x="185324" y="309938"/>
                </a:lnTo>
                <a:lnTo>
                  <a:pt x="181292" y="314126"/>
                </a:lnTo>
                <a:lnTo>
                  <a:pt x="195255" y="314126"/>
                </a:lnTo>
                <a:lnTo>
                  <a:pt x="196025" y="306796"/>
                </a:lnTo>
                <a:lnTo>
                  <a:pt x="278447" y="299467"/>
                </a:lnTo>
                <a:lnTo>
                  <a:pt x="195302" y="299467"/>
                </a:lnTo>
                <a:lnTo>
                  <a:pt x="194501" y="296326"/>
                </a:lnTo>
                <a:close/>
                <a:moveTo>
                  <a:pt x="25726" y="90049"/>
                </a:moveTo>
                <a:lnTo>
                  <a:pt x="16811" y="90049"/>
                </a:lnTo>
                <a:lnTo>
                  <a:pt x="4837" y="97379"/>
                </a:lnTo>
                <a:lnTo>
                  <a:pt x="0" y="109944"/>
                </a:lnTo>
                <a:lnTo>
                  <a:pt x="0" y="119368"/>
                </a:lnTo>
                <a:lnTo>
                  <a:pt x="6847" y="127744"/>
                </a:lnTo>
                <a:lnTo>
                  <a:pt x="15926" y="129838"/>
                </a:lnTo>
                <a:lnTo>
                  <a:pt x="13928" y="271195"/>
                </a:lnTo>
                <a:lnTo>
                  <a:pt x="4095" y="278525"/>
                </a:lnTo>
                <a:lnTo>
                  <a:pt x="399" y="293184"/>
                </a:lnTo>
                <a:lnTo>
                  <a:pt x="7001" y="305749"/>
                </a:lnTo>
                <a:lnTo>
                  <a:pt x="19967" y="309938"/>
                </a:lnTo>
                <a:lnTo>
                  <a:pt x="25779" y="309938"/>
                </a:lnTo>
                <a:lnTo>
                  <a:pt x="31004" y="307844"/>
                </a:lnTo>
                <a:lnTo>
                  <a:pt x="34627" y="303655"/>
                </a:lnTo>
                <a:lnTo>
                  <a:pt x="49593" y="303655"/>
                </a:lnTo>
                <a:lnTo>
                  <a:pt x="42254" y="299467"/>
                </a:lnTo>
                <a:lnTo>
                  <a:pt x="15004" y="299467"/>
                </a:lnTo>
                <a:lnTo>
                  <a:pt x="10973" y="295278"/>
                </a:lnTo>
                <a:lnTo>
                  <a:pt x="10973" y="284808"/>
                </a:lnTo>
                <a:lnTo>
                  <a:pt x="15004" y="281666"/>
                </a:lnTo>
                <a:lnTo>
                  <a:pt x="38532" y="281666"/>
                </a:lnTo>
                <a:lnTo>
                  <a:pt x="36491" y="278525"/>
                </a:lnTo>
                <a:lnTo>
                  <a:pt x="32470" y="275384"/>
                </a:lnTo>
                <a:lnTo>
                  <a:pt x="34686" y="271195"/>
                </a:lnTo>
                <a:lnTo>
                  <a:pt x="23664" y="271195"/>
                </a:lnTo>
                <a:lnTo>
                  <a:pt x="23664" y="129838"/>
                </a:lnTo>
                <a:lnTo>
                  <a:pt x="27643" y="128791"/>
                </a:lnTo>
                <a:lnTo>
                  <a:pt x="31182" y="126697"/>
                </a:lnTo>
                <a:lnTo>
                  <a:pt x="33915" y="123556"/>
                </a:lnTo>
                <a:lnTo>
                  <a:pt x="47776" y="123556"/>
                </a:lnTo>
                <a:lnTo>
                  <a:pt x="41355" y="119368"/>
                </a:lnTo>
                <a:lnTo>
                  <a:pt x="14826" y="119368"/>
                </a:lnTo>
                <a:lnTo>
                  <a:pt x="10795" y="115179"/>
                </a:lnTo>
                <a:lnTo>
                  <a:pt x="10795" y="104708"/>
                </a:lnTo>
                <a:lnTo>
                  <a:pt x="14826" y="101567"/>
                </a:lnTo>
                <a:lnTo>
                  <a:pt x="42160" y="101567"/>
                </a:lnTo>
                <a:lnTo>
                  <a:pt x="49393" y="97379"/>
                </a:lnTo>
                <a:lnTo>
                  <a:pt x="34669" y="97379"/>
                </a:lnTo>
                <a:lnTo>
                  <a:pt x="31046" y="93190"/>
                </a:lnTo>
                <a:lnTo>
                  <a:pt x="25726" y="90049"/>
                </a:lnTo>
                <a:close/>
                <a:moveTo>
                  <a:pt x="347816" y="303655"/>
                </a:moveTo>
                <a:lnTo>
                  <a:pt x="317958" y="303655"/>
                </a:lnTo>
                <a:lnTo>
                  <a:pt x="321592" y="307844"/>
                </a:lnTo>
                <a:lnTo>
                  <a:pt x="326921" y="309938"/>
                </a:lnTo>
                <a:lnTo>
                  <a:pt x="335846" y="309938"/>
                </a:lnTo>
                <a:lnTo>
                  <a:pt x="347816" y="303655"/>
                </a:lnTo>
                <a:close/>
                <a:moveTo>
                  <a:pt x="38532" y="281666"/>
                </a:moveTo>
                <a:lnTo>
                  <a:pt x="24941" y="281666"/>
                </a:lnTo>
                <a:lnTo>
                  <a:pt x="28972" y="284808"/>
                </a:lnTo>
                <a:lnTo>
                  <a:pt x="28972" y="295278"/>
                </a:lnTo>
                <a:lnTo>
                  <a:pt x="24941" y="299467"/>
                </a:lnTo>
                <a:lnTo>
                  <a:pt x="42254" y="299467"/>
                </a:lnTo>
                <a:lnTo>
                  <a:pt x="38585" y="297373"/>
                </a:lnTo>
                <a:lnTo>
                  <a:pt x="38689" y="296326"/>
                </a:lnTo>
                <a:lnTo>
                  <a:pt x="122032" y="296326"/>
                </a:lnTo>
                <a:lnTo>
                  <a:pt x="39684" y="288996"/>
                </a:lnTo>
                <a:lnTo>
                  <a:pt x="39213" y="282713"/>
                </a:lnTo>
                <a:lnTo>
                  <a:pt x="38532" y="281666"/>
                </a:lnTo>
                <a:close/>
                <a:moveTo>
                  <a:pt x="106255" y="175910"/>
                </a:moveTo>
                <a:lnTo>
                  <a:pt x="97169" y="175910"/>
                </a:lnTo>
                <a:lnTo>
                  <a:pt x="163293" y="290043"/>
                </a:lnTo>
                <a:lnTo>
                  <a:pt x="160497" y="292137"/>
                </a:lnTo>
                <a:lnTo>
                  <a:pt x="158403" y="295278"/>
                </a:lnTo>
                <a:lnTo>
                  <a:pt x="157325" y="299467"/>
                </a:lnTo>
                <a:lnTo>
                  <a:pt x="167314" y="299467"/>
                </a:lnTo>
                <a:lnTo>
                  <a:pt x="171356" y="296326"/>
                </a:lnTo>
                <a:lnTo>
                  <a:pt x="194501" y="296326"/>
                </a:lnTo>
                <a:lnTo>
                  <a:pt x="194234" y="295278"/>
                </a:lnTo>
                <a:lnTo>
                  <a:pt x="192140" y="292137"/>
                </a:lnTo>
                <a:lnTo>
                  <a:pt x="189365" y="290043"/>
                </a:lnTo>
                <a:lnTo>
                  <a:pt x="191792" y="285855"/>
                </a:lnTo>
                <a:lnTo>
                  <a:pt x="169931" y="285855"/>
                </a:lnTo>
                <a:lnTo>
                  <a:pt x="106255" y="175910"/>
                </a:lnTo>
                <a:close/>
                <a:moveTo>
                  <a:pt x="276581" y="175910"/>
                </a:moveTo>
                <a:lnTo>
                  <a:pt x="267562" y="175910"/>
                </a:lnTo>
                <a:lnTo>
                  <a:pt x="320356" y="275384"/>
                </a:lnTo>
                <a:lnTo>
                  <a:pt x="316482" y="278525"/>
                </a:lnTo>
                <a:lnTo>
                  <a:pt x="313822" y="282713"/>
                </a:lnTo>
                <a:lnTo>
                  <a:pt x="313194" y="287949"/>
                </a:lnTo>
                <a:lnTo>
                  <a:pt x="195302" y="299467"/>
                </a:lnTo>
                <a:lnTo>
                  <a:pt x="278447" y="299467"/>
                </a:lnTo>
                <a:lnTo>
                  <a:pt x="313770" y="296326"/>
                </a:lnTo>
                <a:lnTo>
                  <a:pt x="324859" y="296326"/>
                </a:lnTo>
                <a:lnTo>
                  <a:pt x="323854" y="295278"/>
                </a:lnTo>
                <a:lnTo>
                  <a:pt x="323854" y="285855"/>
                </a:lnTo>
                <a:lnTo>
                  <a:pt x="327874" y="281666"/>
                </a:lnTo>
                <a:lnTo>
                  <a:pt x="352648" y="281666"/>
                </a:lnTo>
                <a:lnTo>
                  <a:pt x="352648" y="280619"/>
                </a:lnTo>
                <a:lnTo>
                  <a:pt x="345800" y="273290"/>
                </a:lnTo>
                <a:lnTo>
                  <a:pt x="336712" y="271195"/>
                </a:lnTo>
                <a:lnTo>
                  <a:pt x="327152" y="271195"/>
                </a:lnTo>
                <a:lnTo>
                  <a:pt x="276581" y="175910"/>
                </a:lnTo>
                <a:close/>
                <a:moveTo>
                  <a:pt x="352648" y="281666"/>
                </a:moveTo>
                <a:lnTo>
                  <a:pt x="337822" y="281666"/>
                </a:lnTo>
                <a:lnTo>
                  <a:pt x="341853" y="285855"/>
                </a:lnTo>
                <a:lnTo>
                  <a:pt x="341853" y="295278"/>
                </a:lnTo>
                <a:lnTo>
                  <a:pt x="337822" y="299467"/>
                </a:lnTo>
                <a:lnTo>
                  <a:pt x="349303" y="299467"/>
                </a:lnTo>
                <a:lnTo>
                  <a:pt x="352648" y="290043"/>
                </a:lnTo>
                <a:lnTo>
                  <a:pt x="352648" y="281666"/>
                </a:lnTo>
                <a:close/>
                <a:moveTo>
                  <a:pt x="178560" y="284808"/>
                </a:moveTo>
                <a:lnTo>
                  <a:pt x="174088" y="284808"/>
                </a:lnTo>
                <a:lnTo>
                  <a:pt x="171942" y="285855"/>
                </a:lnTo>
                <a:lnTo>
                  <a:pt x="180696" y="285855"/>
                </a:lnTo>
                <a:lnTo>
                  <a:pt x="178560" y="284808"/>
                </a:lnTo>
                <a:close/>
                <a:moveTo>
                  <a:pt x="252861" y="160204"/>
                </a:moveTo>
                <a:lnTo>
                  <a:pt x="242442" y="160204"/>
                </a:lnTo>
                <a:lnTo>
                  <a:pt x="243301" y="164392"/>
                </a:lnTo>
                <a:lnTo>
                  <a:pt x="245605" y="168581"/>
                </a:lnTo>
                <a:lnTo>
                  <a:pt x="248830" y="171722"/>
                </a:lnTo>
                <a:lnTo>
                  <a:pt x="182696" y="285855"/>
                </a:lnTo>
                <a:lnTo>
                  <a:pt x="191792" y="285855"/>
                </a:lnTo>
                <a:lnTo>
                  <a:pt x="255479" y="175910"/>
                </a:lnTo>
                <a:lnTo>
                  <a:pt x="276581" y="175910"/>
                </a:lnTo>
                <a:lnTo>
                  <a:pt x="274358" y="171722"/>
                </a:lnTo>
                <a:lnTo>
                  <a:pt x="278818" y="168581"/>
                </a:lnTo>
                <a:lnTo>
                  <a:pt x="280521" y="165439"/>
                </a:lnTo>
                <a:lnTo>
                  <a:pt x="256892" y="165439"/>
                </a:lnTo>
                <a:lnTo>
                  <a:pt x="252861" y="161251"/>
                </a:lnTo>
                <a:lnTo>
                  <a:pt x="252861" y="160204"/>
                </a:lnTo>
                <a:close/>
                <a:moveTo>
                  <a:pt x="47776" y="123556"/>
                </a:moveTo>
                <a:lnTo>
                  <a:pt x="33915" y="123556"/>
                </a:lnTo>
                <a:lnTo>
                  <a:pt x="72427" y="149733"/>
                </a:lnTo>
                <a:lnTo>
                  <a:pt x="71495" y="151827"/>
                </a:lnTo>
                <a:lnTo>
                  <a:pt x="70982" y="153922"/>
                </a:lnTo>
                <a:lnTo>
                  <a:pt x="70982" y="163345"/>
                </a:lnTo>
                <a:lnTo>
                  <a:pt x="73840" y="168581"/>
                </a:lnTo>
                <a:lnTo>
                  <a:pt x="78301" y="171722"/>
                </a:lnTo>
                <a:lnTo>
                  <a:pt x="25664" y="271195"/>
                </a:lnTo>
                <a:lnTo>
                  <a:pt x="34686" y="271195"/>
                </a:lnTo>
                <a:lnTo>
                  <a:pt x="85096" y="175910"/>
                </a:lnTo>
                <a:lnTo>
                  <a:pt x="106255" y="175910"/>
                </a:lnTo>
                <a:lnTo>
                  <a:pt x="103829" y="171722"/>
                </a:lnTo>
                <a:lnTo>
                  <a:pt x="107054" y="168581"/>
                </a:lnTo>
                <a:lnTo>
                  <a:pt x="108766" y="165439"/>
                </a:lnTo>
                <a:lnTo>
                  <a:pt x="85819" y="165439"/>
                </a:lnTo>
                <a:lnTo>
                  <a:pt x="81788" y="161251"/>
                </a:lnTo>
                <a:lnTo>
                  <a:pt x="81788" y="151827"/>
                </a:lnTo>
                <a:lnTo>
                  <a:pt x="85819" y="147639"/>
                </a:lnTo>
                <a:lnTo>
                  <a:pt x="108865" y="147639"/>
                </a:lnTo>
                <a:lnTo>
                  <a:pt x="107295" y="144498"/>
                </a:lnTo>
                <a:lnTo>
                  <a:pt x="104352" y="142404"/>
                </a:lnTo>
                <a:lnTo>
                  <a:pt x="76667" y="142404"/>
                </a:lnTo>
                <a:lnTo>
                  <a:pt x="47776" y="123556"/>
                </a:lnTo>
                <a:close/>
                <a:moveTo>
                  <a:pt x="345906" y="123556"/>
                </a:moveTo>
                <a:lnTo>
                  <a:pt x="318712" y="123556"/>
                </a:lnTo>
                <a:lnTo>
                  <a:pt x="321445" y="126697"/>
                </a:lnTo>
                <a:lnTo>
                  <a:pt x="325005" y="128791"/>
                </a:lnTo>
                <a:lnTo>
                  <a:pt x="328995" y="129838"/>
                </a:lnTo>
                <a:lnTo>
                  <a:pt x="328995" y="271195"/>
                </a:lnTo>
                <a:lnTo>
                  <a:pt x="336712" y="271195"/>
                </a:lnTo>
                <a:lnTo>
                  <a:pt x="338869" y="128791"/>
                </a:lnTo>
                <a:lnTo>
                  <a:pt x="345906" y="123556"/>
                </a:lnTo>
                <a:close/>
                <a:moveTo>
                  <a:pt x="95169" y="175910"/>
                </a:moveTo>
                <a:lnTo>
                  <a:pt x="86908" y="175910"/>
                </a:lnTo>
                <a:lnTo>
                  <a:pt x="88803" y="176957"/>
                </a:lnTo>
                <a:lnTo>
                  <a:pt x="93023" y="176957"/>
                </a:lnTo>
                <a:lnTo>
                  <a:pt x="95169" y="175910"/>
                </a:lnTo>
                <a:close/>
                <a:moveTo>
                  <a:pt x="265761" y="175910"/>
                </a:moveTo>
                <a:lnTo>
                  <a:pt x="257489" y="175910"/>
                </a:lnTo>
                <a:lnTo>
                  <a:pt x="259636" y="176957"/>
                </a:lnTo>
                <a:lnTo>
                  <a:pt x="263845" y="176957"/>
                </a:lnTo>
                <a:lnTo>
                  <a:pt x="265761" y="175910"/>
                </a:lnTo>
                <a:close/>
                <a:moveTo>
                  <a:pt x="108865" y="147639"/>
                </a:moveTo>
                <a:lnTo>
                  <a:pt x="95756" y="147639"/>
                </a:lnTo>
                <a:lnTo>
                  <a:pt x="99787" y="151827"/>
                </a:lnTo>
                <a:lnTo>
                  <a:pt x="99787" y="161251"/>
                </a:lnTo>
                <a:lnTo>
                  <a:pt x="95756" y="165439"/>
                </a:lnTo>
                <a:lnTo>
                  <a:pt x="108766" y="165439"/>
                </a:lnTo>
                <a:lnTo>
                  <a:pt x="109336" y="164392"/>
                </a:lnTo>
                <a:lnTo>
                  <a:pt x="110206" y="160204"/>
                </a:lnTo>
                <a:lnTo>
                  <a:pt x="252861" y="160204"/>
                </a:lnTo>
                <a:lnTo>
                  <a:pt x="252861" y="152874"/>
                </a:lnTo>
                <a:lnTo>
                  <a:pt x="110206" y="152874"/>
                </a:lnTo>
                <a:lnTo>
                  <a:pt x="109389" y="148686"/>
                </a:lnTo>
                <a:lnTo>
                  <a:pt x="108865" y="147639"/>
                </a:lnTo>
                <a:close/>
                <a:moveTo>
                  <a:pt x="283310" y="147639"/>
                </a:moveTo>
                <a:lnTo>
                  <a:pt x="266829" y="147639"/>
                </a:lnTo>
                <a:lnTo>
                  <a:pt x="270860" y="151827"/>
                </a:lnTo>
                <a:lnTo>
                  <a:pt x="270860" y="161251"/>
                </a:lnTo>
                <a:lnTo>
                  <a:pt x="266829" y="165439"/>
                </a:lnTo>
                <a:lnTo>
                  <a:pt x="280521" y="165439"/>
                </a:lnTo>
                <a:lnTo>
                  <a:pt x="281656" y="163345"/>
                </a:lnTo>
                <a:lnTo>
                  <a:pt x="281656" y="153922"/>
                </a:lnTo>
                <a:lnTo>
                  <a:pt x="281153" y="151827"/>
                </a:lnTo>
                <a:lnTo>
                  <a:pt x="280232" y="149733"/>
                </a:lnTo>
                <a:lnTo>
                  <a:pt x="283310" y="147639"/>
                </a:lnTo>
                <a:close/>
                <a:moveTo>
                  <a:pt x="192584" y="38742"/>
                </a:moveTo>
                <a:lnTo>
                  <a:pt x="183418" y="38742"/>
                </a:lnTo>
                <a:lnTo>
                  <a:pt x="248306" y="142404"/>
                </a:lnTo>
                <a:lnTo>
                  <a:pt x="245364" y="144498"/>
                </a:lnTo>
                <a:lnTo>
                  <a:pt x="243249" y="148686"/>
                </a:lnTo>
                <a:lnTo>
                  <a:pt x="242442" y="152874"/>
                </a:lnTo>
                <a:lnTo>
                  <a:pt x="252861" y="152874"/>
                </a:lnTo>
                <a:lnTo>
                  <a:pt x="252861" y="151827"/>
                </a:lnTo>
                <a:lnTo>
                  <a:pt x="256892" y="147639"/>
                </a:lnTo>
                <a:lnTo>
                  <a:pt x="283310" y="147639"/>
                </a:lnTo>
                <a:lnTo>
                  <a:pt x="291006" y="142404"/>
                </a:lnTo>
                <a:lnTo>
                  <a:pt x="276002" y="142404"/>
                </a:lnTo>
                <a:lnTo>
                  <a:pt x="272410" y="139262"/>
                </a:lnTo>
                <a:lnTo>
                  <a:pt x="269908" y="138215"/>
                </a:lnTo>
                <a:lnTo>
                  <a:pt x="254840" y="138215"/>
                </a:lnTo>
                <a:lnTo>
                  <a:pt x="192584" y="38742"/>
                </a:lnTo>
                <a:close/>
                <a:moveTo>
                  <a:pt x="95641" y="137168"/>
                </a:moveTo>
                <a:lnTo>
                  <a:pt x="85253" y="137168"/>
                </a:lnTo>
                <a:lnTo>
                  <a:pt x="80259" y="139262"/>
                </a:lnTo>
                <a:lnTo>
                  <a:pt x="76667" y="142404"/>
                </a:lnTo>
                <a:lnTo>
                  <a:pt x="104352" y="142404"/>
                </a:lnTo>
                <a:lnTo>
                  <a:pt x="106980" y="138215"/>
                </a:lnTo>
                <a:lnTo>
                  <a:pt x="97829" y="138215"/>
                </a:lnTo>
                <a:lnTo>
                  <a:pt x="95641" y="137168"/>
                </a:lnTo>
                <a:close/>
                <a:moveTo>
                  <a:pt x="206003" y="32459"/>
                </a:moveTo>
                <a:lnTo>
                  <a:pt x="191292" y="32459"/>
                </a:lnTo>
                <a:lnTo>
                  <a:pt x="314105" y="103661"/>
                </a:lnTo>
                <a:lnTo>
                  <a:pt x="313425" y="105755"/>
                </a:lnTo>
                <a:lnTo>
                  <a:pt x="313048" y="107850"/>
                </a:lnTo>
                <a:lnTo>
                  <a:pt x="313048" y="113085"/>
                </a:lnTo>
                <a:lnTo>
                  <a:pt x="313561" y="115179"/>
                </a:lnTo>
                <a:lnTo>
                  <a:pt x="314482" y="117273"/>
                </a:lnTo>
                <a:lnTo>
                  <a:pt x="276002" y="142404"/>
                </a:lnTo>
                <a:lnTo>
                  <a:pt x="291006" y="142404"/>
                </a:lnTo>
                <a:lnTo>
                  <a:pt x="318712" y="123556"/>
                </a:lnTo>
                <a:lnTo>
                  <a:pt x="345906" y="123556"/>
                </a:lnTo>
                <a:lnTo>
                  <a:pt x="348721" y="121462"/>
                </a:lnTo>
                <a:lnTo>
                  <a:pt x="349250" y="119368"/>
                </a:lnTo>
                <a:lnTo>
                  <a:pt x="327874" y="119368"/>
                </a:lnTo>
                <a:lnTo>
                  <a:pt x="323854" y="115179"/>
                </a:lnTo>
                <a:lnTo>
                  <a:pt x="323854" y="105755"/>
                </a:lnTo>
                <a:lnTo>
                  <a:pt x="327874" y="101567"/>
                </a:lnTo>
                <a:lnTo>
                  <a:pt x="349422" y="101567"/>
                </a:lnTo>
                <a:lnTo>
                  <a:pt x="347019" y="97379"/>
                </a:lnTo>
                <a:lnTo>
                  <a:pt x="317979" y="97379"/>
                </a:lnTo>
                <a:lnTo>
                  <a:pt x="206003" y="32459"/>
                </a:lnTo>
                <a:close/>
                <a:moveTo>
                  <a:pt x="190423" y="33506"/>
                </a:moveTo>
                <a:lnTo>
                  <a:pt x="162382" y="33506"/>
                </a:lnTo>
                <a:lnTo>
                  <a:pt x="162853" y="34553"/>
                </a:lnTo>
                <a:lnTo>
                  <a:pt x="97829" y="138215"/>
                </a:lnTo>
                <a:lnTo>
                  <a:pt x="106980" y="138215"/>
                </a:lnTo>
                <a:lnTo>
                  <a:pt x="169387" y="38742"/>
                </a:lnTo>
                <a:lnTo>
                  <a:pt x="192584" y="38742"/>
                </a:lnTo>
                <a:lnTo>
                  <a:pt x="189962" y="34553"/>
                </a:lnTo>
                <a:lnTo>
                  <a:pt x="190423" y="33506"/>
                </a:lnTo>
                <a:close/>
                <a:moveTo>
                  <a:pt x="267405" y="137168"/>
                </a:moveTo>
                <a:lnTo>
                  <a:pt x="257028" y="137168"/>
                </a:lnTo>
                <a:lnTo>
                  <a:pt x="254840" y="138215"/>
                </a:lnTo>
                <a:lnTo>
                  <a:pt x="269908" y="138215"/>
                </a:lnTo>
                <a:lnTo>
                  <a:pt x="267405" y="137168"/>
                </a:lnTo>
                <a:close/>
                <a:moveTo>
                  <a:pt x="42160" y="101567"/>
                </a:moveTo>
                <a:lnTo>
                  <a:pt x="24763" y="101567"/>
                </a:lnTo>
                <a:lnTo>
                  <a:pt x="28794" y="104708"/>
                </a:lnTo>
                <a:lnTo>
                  <a:pt x="28794" y="115179"/>
                </a:lnTo>
                <a:lnTo>
                  <a:pt x="24763" y="119368"/>
                </a:lnTo>
                <a:lnTo>
                  <a:pt x="41355" y="119368"/>
                </a:lnTo>
                <a:lnTo>
                  <a:pt x="38145" y="117273"/>
                </a:lnTo>
                <a:lnTo>
                  <a:pt x="39077" y="115179"/>
                </a:lnTo>
                <a:lnTo>
                  <a:pt x="39590" y="113085"/>
                </a:lnTo>
                <a:lnTo>
                  <a:pt x="39590" y="107850"/>
                </a:lnTo>
                <a:lnTo>
                  <a:pt x="39223" y="105755"/>
                </a:lnTo>
                <a:lnTo>
                  <a:pt x="38543" y="103661"/>
                </a:lnTo>
                <a:lnTo>
                  <a:pt x="42160" y="101567"/>
                </a:lnTo>
                <a:close/>
                <a:moveTo>
                  <a:pt x="349422" y="101567"/>
                </a:moveTo>
                <a:lnTo>
                  <a:pt x="337822" y="101567"/>
                </a:lnTo>
                <a:lnTo>
                  <a:pt x="341853" y="105755"/>
                </a:lnTo>
                <a:lnTo>
                  <a:pt x="341853" y="115179"/>
                </a:lnTo>
                <a:lnTo>
                  <a:pt x="337822" y="119368"/>
                </a:lnTo>
                <a:lnTo>
                  <a:pt x="349250" y="119368"/>
                </a:lnTo>
                <a:lnTo>
                  <a:pt x="352424" y="106803"/>
                </a:lnTo>
                <a:lnTo>
                  <a:pt x="349422" y="101567"/>
                </a:lnTo>
                <a:close/>
                <a:moveTo>
                  <a:pt x="173432" y="0"/>
                </a:moveTo>
                <a:lnTo>
                  <a:pt x="161453" y="7329"/>
                </a:lnTo>
                <a:lnTo>
                  <a:pt x="156613" y="19894"/>
                </a:lnTo>
                <a:lnTo>
                  <a:pt x="156613" y="21988"/>
                </a:lnTo>
                <a:lnTo>
                  <a:pt x="156979" y="24083"/>
                </a:lnTo>
                <a:lnTo>
                  <a:pt x="157660" y="26177"/>
                </a:lnTo>
                <a:lnTo>
                  <a:pt x="34669" y="97379"/>
                </a:lnTo>
                <a:lnTo>
                  <a:pt x="49393" y="97379"/>
                </a:lnTo>
                <a:lnTo>
                  <a:pt x="161513" y="32459"/>
                </a:lnTo>
                <a:lnTo>
                  <a:pt x="206003" y="32459"/>
                </a:lnTo>
                <a:lnTo>
                  <a:pt x="198778" y="28271"/>
                </a:lnTo>
                <a:lnTo>
                  <a:pt x="171439" y="28271"/>
                </a:lnTo>
                <a:lnTo>
                  <a:pt x="167408" y="25130"/>
                </a:lnTo>
                <a:lnTo>
                  <a:pt x="167408" y="14659"/>
                </a:lnTo>
                <a:lnTo>
                  <a:pt x="171439" y="10470"/>
                </a:lnTo>
                <a:lnTo>
                  <a:pt x="192503" y="10470"/>
                </a:lnTo>
                <a:lnTo>
                  <a:pt x="187976" y="4188"/>
                </a:lnTo>
                <a:lnTo>
                  <a:pt x="173432" y="0"/>
                </a:lnTo>
                <a:close/>
                <a:moveTo>
                  <a:pt x="332848" y="90049"/>
                </a:moveTo>
                <a:lnTo>
                  <a:pt x="326932" y="90049"/>
                </a:lnTo>
                <a:lnTo>
                  <a:pt x="321613" y="93190"/>
                </a:lnTo>
                <a:lnTo>
                  <a:pt x="317979" y="97379"/>
                </a:lnTo>
                <a:lnTo>
                  <a:pt x="347019" y="97379"/>
                </a:lnTo>
                <a:lnTo>
                  <a:pt x="345818" y="95285"/>
                </a:lnTo>
                <a:lnTo>
                  <a:pt x="332848" y="90049"/>
                </a:lnTo>
                <a:close/>
                <a:moveTo>
                  <a:pt x="181240" y="38742"/>
                </a:moveTo>
                <a:lnTo>
                  <a:pt x="171565" y="38742"/>
                </a:lnTo>
                <a:lnTo>
                  <a:pt x="173931" y="39789"/>
                </a:lnTo>
                <a:lnTo>
                  <a:pt x="178884" y="39789"/>
                </a:lnTo>
                <a:lnTo>
                  <a:pt x="181240" y="38742"/>
                </a:lnTo>
                <a:close/>
                <a:moveTo>
                  <a:pt x="191292" y="32459"/>
                </a:moveTo>
                <a:lnTo>
                  <a:pt x="161513" y="32459"/>
                </a:lnTo>
                <a:lnTo>
                  <a:pt x="161932" y="33506"/>
                </a:lnTo>
                <a:lnTo>
                  <a:pt x="190873" y="33506"/>
                </a:lnTo>
                <a:lnTo>
                  <a:pt x="191292" y="32459"/>
                </a:lnTo>
                <a:close/>
                <a:moveTo>
                  <a:pt x="192503" y="10470"/>
                </a:moveTo>
                <a:lnTo>
                  <a:pt x="181376" y="10470"/>
                </a:lnTo>
                <a:lnTo>
                  <a:pt x="185407" y="14659"/>
                </a:lnTo>
                <a:lnTo>
                  <a:pt x="185407" y="25130"/>
                </a:lnTo>
                <a:lnTo>
                  <a:pt x="181376" y="28271"/>
                </a:lnTo>
                <a:lnTo>
                  <a:pt x="198778" y="28271"/>
                </a:lnTo>
                <a:lnTo>
                  <a:pt x="195166" y="26177"/>
                </a:lnTo>
                <a:lnTo>
                  <a:pt x="195836" y="24083"/>
                </a:lnTo>
                <a:lnTo>
                  <a:pt x="196203" y="21988"/>
                </a:lnTo>
                <a:lnTo>
                  <a:pt x="195520" y="14659"/>
                </a:lnTo>
                <a:lnTo>
                  <a:pt x="192503" y="10470"/>
                </a:lnTo>
                <a:close/>
              </a:path>
            </a:pathLst>
          </a:custGeom>
          <a:solidFill>
            <a:srgbClr val="1DAB7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" name="Изображение 4" descr="smart-tv_106219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725" y="1627505"/>
            <a:ext cx="4248150" cy="4248150"/>
          </a:xfrm>
          <a:prstGeom prst="rect">
            <a:avLst/>
          </a:prstGeom>
        </p:spPr>
      </p:pic>
      <p:sp>
        <p:nvSpPr>
          <p:cNvPr id="6" name="Текстовое поле 5"/>
          <p:cNvSpPr txBox="1"/>
          <p:nvPr/>
        </p:nvSpPr>
        <p:spPr>
          <a:xfrm>
            <a:off x="408305" y="1771015"/>
            <a:ext cx="5750560" cy="3291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- Конфигурация обновления прошивки создаётся </a:t>
            </a:r>
            <a:endParaRPr lang="ru-RU" sz="1600">
              <a:solidFill>
                <a:srgbClr val="7B599A"/>
              </a:solidFill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solidFill>
                  <a:srgbClr val="7B599A"/>
                </a:solidFill>
                <a:latin typeface="Trebuchet MS" panose="020B0603020202020204"/>
                <a:cs typeface="Trebuchet MS" panose="020B0603020202020204"/>
                <a:sym typeface="+mn-ea"/>
              </a:rPr>
              <a:t>индивидуально</a:t>
            </a: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 под каждую модель приставки в </a:t>
            </a:r>
            <a:endParaRPr lang="ru-RU" sz="160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сети оператора, в зависимости  от используемого </a:t>
            </a:r>
            <a:endParaRPr lang="ru-RU" sz="160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бренда и чипсета.</a:t>
            </a:r>
            <a:endParaRPr lang="ru-RU" sz="160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endParaRPr lang="ru-RU" sz="160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- Использование сервиса Vermax Update рассчитано </a:t>
            </a:r>
            <a:endParaRPr lang="ru-RU" sz="160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на совместное использование приставок B-Optix и Vermax </a:t>
            </a:r>
            <a:endParaRPr lang="ru-RU" sz="160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в одной сети.</a:t>
            </a:r>
            <a:endParaRPr lang="ru-RU" sz="160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endParaRPr lang="ru-RU" sz="160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- При обращении на сервер устройство направляется </a:t>
            </a:r>
            <a:endParaRPr lang="ru-RU" sz="160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на предназначенную ему конфигурацию, исходя из </a:t>
            </a:r>
            <a:endParaRPr lang="ru-RU" sz="160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модели, IP адреса, либо маски подсети на которые </a:t>
            </a:r>
            <a:endParaRPr lang="ru-RU" sz="160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назначена конфигурация.</a:t>
            </a:r>
            <a:endParaRPr lang="ru-RU" altLang="en-US" sz="1600">
              <a:latin typeface="Trebuchet MS" panose="020B0603020202020204" charset="0"/>
              <a:cs typeface="Trebuchet MS" panose="020B0603020202020204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0634303" y="302220"/>
            <a:ext cx="1261897" cy="441720"/>
            <a:chOff x="10634303" y="302220"/>
            <a:chExt cx="1261897" cy="441720"/>
          </a:xfrm>
        </p:grpSpPr>
        <p:sp>
          <p:nvSpPr>
            <p:cNvPr id="9" name="Google Shape;105;p16"/>
            <p:cNvSpPr/>
            <p:nvPr/>
          </p:nvSpPr>
          <p:spPr>
            <a:xfrm>
              <a:off x="11115000" y="302220"/>
              <a:ext cx="781200" cy="441720"/>
            </a:xfrm>
            <a:prstGeom prst="rect">
              <a:avLst/>
            </a:prstGeom>
            <a:blipFill rotWithShape="0">
              <a:blip r:embed="rId2"/>
              <a:srcRect/>
              <a:stretch>
                <a:fillRect/>
              </a:stretch>
            </a:blip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" name="Google Shape;106;p16"/>
            <p:cNvSpPr/>
            <p:nvPr/>
          </p:nvSpPr>
          <p:spPr>
            <a:xfrm>
              <a:off x="10634303" y="302220"/>
              <a:ext cx="352800" cy="399600"/>
            </a:xfrm>
            <a:custGeom>
              <a:avLst/>
              <a:gdLst/>
              <a:ahLst/>
              <a:cxnLst/>
              <a:rect l="l" t="t" r="r" b="b"/>
              <a:pathLst>
                <a:path w="353059" h="400050">
                  <a:moveTo>
                    <a:pt x="49593" y="303655"/>
                  </a:moveTo>
                  <a:lnTo>
                    <a:pt x="34627" y="303655"/>
                  </a:lnTo>
                  <a:lnTo>
                    <a:pt x="157670" y="374857"/>
                  </a:lnTo>
                  <a:lnTo>
                    <a:pt x="156979" y="376951"/>
                  </a:lnTo>
                  <a:lnTo>
                    <a:pt x="156613" y="379046"/>
                  </a:lnTo>
                  <a:lnTo>
                    <a:pt x="157296" y="386375"/>
                  </a:lnTo>
                  <a:lnTo>
                    <a:pt x="164845" y="396846"/>
                  </a:lnTo>
                  <a:lnTo>
                    <a:pt x="179386" y="399987"/>
                  </a:lnTo>
                  <a:lnTo>
                    <a:pt x="191365" y="393705"/>
                  </a:lnTo>
                  <a:lnTo>
                    <a:pt x="192977" y="389516"/>
                  </a:lnTo>
                  <a:lnTo>
                    <a:pt x="171439" y="389516"/>
                  </a:lnTo>
                  <a:lnTo>
                    <a:pt x="167408" y="386375"/>
                  </a:lnTo>
                  <a:lnTo>
                    <a:pt x="167408" y="375904"/>
                  </a:lnTo>
                  <a:lnTo>
                    <a:pt x="171439" y="371716"/>
                  </a:lnTo>
                  <a:lnTo>
                    <a:pt x="200564" y="371716"/>
                  </a:lnTo>
                  <a:lnTo>
                    <a:pt x="207788" y="367528"/>
                  </a:lnTo>
                  <a:lnTo>
                    <a:pt x="161513" y="367528"/>
                  </a:lnTo>
                  <a:lnTo>
                    <a:pt x="49593" y="303655"/>
                  </a:lnTo>
                  <a:close/>
                  <a:moveTo>
                    <a:pt x="200564" y="371716"/>
                  </a:moveTo>
                  <a:lnTo>
                    <a:pt x="181376" y="371716"/>
                  </a:lnTo>
                  <a:lnTo>
                    <a:pt x="185407" y="375904"/>
                  </a:lnTo>
                  <a:lnTo>
                    <a:pt x="185407" y="386375"/>
                  </a:lnTo>
                  <a:lnTo>
                    <a:pt x="181376" y="389516"/>
                  </a:lnTo>
                  <a:lnTo>
                    <a:pt x="192977" y="389516"/>
                  </a:lnTo>
                  <a:lnTo>
                    <a:pt x="196203" y="381140"/>
                  </a:lnTo>
                  <a:lnTo>
                    <a:pt x="196203" y="379046"/>
                  </a:lnTo>
                  <a:lnTo>
                    <a:pt x="195836" y="376951"/>
                  </a:lnTo>
                  <a:lnTo>
                    <a:pt x="195145" y="374857"/>
                  </a:lnTo>
                  <a:lnTo>
                    <a:pt x="200564" y="371716"/>
                  </a:lnTo>
                  <a:close/>
                  <a:moveTo>
                    <a:pt x="122032" y="296326"/>
                  </a:moveTo>
                  <a:lnTo>
                    <a:pt x="38867" y="296326"/>
                  </a:lnTo>
                  <a:lnTo>
                    <a:pt x="156633" y="306796"/>
                  </a:lnTo>
                  <a:lnTo>
                    <a:pt x="157534" y="315173"/>
                  </a:lnTo>
                  <a:lnTo>
                    <a:pt x="164068" y="322503"/>
                  </a:lnTo>
                  <a:lnTo>
                    <a:pt x="172507" y="324597"/>
                  </a:lnTo>
                  <a:lnTo>
                    <a:pt x="172539" y="361245"/>
                  </a:lnTo>
                  <a:lnTo>
                    <a:pt x="168183" y="362292"/>
                  </a:lnTo>
                  <a:lnTo>
                    <a:pt x="164330" y="364386"/>
                  </a:lnTo>
                  <a:lnTo>
                    <a:pt x="161513" y="367528"/>
                  </a:lnTo>
                  <a:lnTo>
                    <a:pt x="191292" y="367528"/>
                  </a:lnTo>
                  <a:lnTo>
                    <a:pt x="188475" y="364386"/>
                  </a:lnTo>
                  <a:lnTo>
                    <a:pt x="184612" y="362292"/>
                  </a:lnTo>
                  <a:lnTo>
                    <a:pt x="180235" y="361245"/>
                  </a:lnTo>
                  <a:lnTo>
                    <a:pt x="180193" y="324597"/>
                  </a:lnTo>
                  <a:lnTo>
                    <a:pt x="188632" y="322503"/>
                  </a:lnTo>
                  <a:lnTo>
                    <a:pt x="195145" y="315173"/>
                  </a:lnTo>
                  <a:lnTo>
                    <a:pt x="195255" y="314126"/>
                  </a:lnTo>
                  <a:lnTo>
                    <a:pt x="171356" y="314126"/>
                  </a:lnTo>
                  <a:lnTo>
                    <a:pt x="167314" y="309938"/>
                  </a:lnTo>
                  <a:lnTo>
                    <a:pt x="167314" y="299467"/>
                  </a:lnTo>
                  <a:lnTo>
                    <a:pt x="157325" y="299467"/>
                  </a:lnTo>
                  <a:lnTo>
                    <a:pt x="122032" y="296326"/>
                  </a:lnTo>
                  <a:close/>
                  <a:moveTo>
                    <a:pt x="324859" y="296326"/>
                  </a:moveTo>
                  <a:lnTo>
                    <a:pt x="313979" y="296326"/>
                  </a:lnTo>
                  <a:lnTo>
                    <a:pt x="314105" y="297373"/>
                  </a:lnTo>
                  <a:lnTo>
                    <a:pt x="191292" y="367528"/>
                  </a:lnTo>
                  <a:lnTo>
                    <a:pt x="207788" y="367528"/>
                  </a:lnTo>
                  <a:lnTo>
                    <a:pt x="317958" y="303655"/>
                  </a:lnTo>
                  <a:lnTo>
                    <a:pt x="347816" y="303655"/>
                  </a:lnTo>
                  <a:lnTo>
                    <a:pt x="349303" y="299467"/>
                  </a:lnTo>
                  <a:lnTo>
                    <a:pt x="327874" y="299467"/>
                  </a:lnTo>
                  <a:lnTo>
                    <a:pt x="324859" y="296326"/>
                  </a:lnTo>
                  <a:close/>
                  <a:moveTo>
                    <a:pt x="194501" y="296326"/>
                  </a:moveTo>
                  <a:lnTo>
                    <a:pt x="181292" y="296326"/>
                  </a:lnTo>
                  <a:lnTo>
                    <a:pt x="185324" y="299467"/>
                  </a:lnTo>
                  <a:lnTo>
                    <a:pt x="185324" y="309938"/>
                  </a:lnTo>
                  <a:lnTo>
                    <a:pt x="181292" y="314126"/>
                  </a:lnTo>
                  <a:lnTo>
                    <a:pt x="195255" y="314126"/>
                  </a:lnTo>
                  <a:lnTo>
                    <a:pt x="196025" y="306796"/>
                  </a:lnTo>
                  <a:lnTo>
                    <a:pt x="278447" y="299467"/>
                  </a:lnTo>
                  <a:lnTo>
                    <a:pt x="195302" y="299467"/>
                  </a:lnTo>
                  <a:lnTo>
                    <a:pt x="194501" y="296326"/>
                  </a:lnTo>
                  <a:close/>
                  <a:moveTo>
                    <a:pt x="25726" y="90049"/>
                  </a:moveTo>
                  <a:lnTo>
                    <a:pt x="16811" y="90049"/>
                  </a:lnTo>
                  <a:lnTo>
                    <a:pt x="4837" y="97379"/>
                  </a:lnTo>
                  <a:lnTo>
                    <a:pt x="0" y="109944"/>
                  </a:lnTo>
                  <a:lnTo>
                    <a:pt x="0" y="119368"/>
                  </a:lnTo>
                  <a:lnTo>
                    <a:pt x="6847" y="127744"/>
                  </a:lnTo>
                  <a:lnTo>
                    <a:pt x="15926" y="129838"/>
                  </a:lnTo>
                  <a:lnTo>
                    <a:pt x="13928" y="271195"/>
                  </a:lnTo>
                  <a:lnTo>
                    <a:pt x="4095" y="278525"/>
                  </a:lnTo>
                  <a:lnTo>
                    <a:pt x="399" y="293184"/>
                  </a:lnTo>
                  <a:lnTo>
                    <a:pt x="7001" y="305749"/>
                  </a:lnTo>
                  <a:lnTo>
                    <a:pt x="19967" y="309938"/>
                  </a:lnTo>
                  <a:lnTo>
                    <a:pt x="25779" y="309938"/>
                  </a:lnTo>
                  <a:lnTo>
                    <a:pt x="31004" y="307844"/>
                  </a:lnTo>
                  <a:lnTo>
                    <a:pt x="34627" y="303655"/>
                  </a:lnTo>
                  <a:lnTo>
                    <a:pt x="49593" y="303655"/>
                  </a:lnTo>
                  <a:lnTo>
                    <a:pt x="42254" y="299467"/>
                  </a:lnTo>
                  <a:lnTo>
                    <a:pt x="15004" y="299467"/>
                  </a:lnTo>
                  <a:lnTo>
                    <a:pt x="10973" y="295278"/>
                  </a:lnTo>
                  <a:lnTo>
                    <a:pt x="10973" y="284808"/>
                  </a:lnTo>
                  <a:lnTo>
                    <a:pt x="15004" y="281666"/>
                  </a:lnTo>
                  <a:lnTo>
                    <a:pt x="38532" y="281666"/>
                  </a:lnTo>
                  <a:lnTo>
                    <a:pt x="36491" y="278525"/>
                  </a:lnTo>
                  <a:lnTo>
                    <a:pt x="32470" y="275384"/>
                  </a:lnTo>
                  <a:lnTo>
                    <a:pt x="34686" y="271195"/>
                  </a:lnTo>
                  <a:lnTo>
                    <a:pt x="23664" y="271195"/>
                  </a:lnTo>
                  <a:lnTo>
                    <a:pt x="23664" y="129838"/>
                  </a:lnTo>
                  <a:lnTo>
                    <a:pt x="27643" y="128791"/>
                  </a:lnTo>
                  <a:lnTo>
                    <a:pt x="31182" y="126697"/>
                  </a:lnTo>
                  <a:lnTo>
                    <a:pt x="33915" y="123556"/>
                  </a:lnTo>
                  <a:lnTo>
                    <a:pt x="47776" y="123556"/>
                  </a:lnTo>
                  <a:lnTo>
                    <a:pt x="41355" y="119368"/>
                  </a:lnTo>
                  <a:lnTo>
                    <a:pt x="14826" y="119368"/>
                  </a:lnTo>
                  <a:lnTo>
                    <a:pt x="10795" y="115179"/>
                  </a:lnTo>
                  <a:lnTo>
                    <a:pt x="10795" y="104708"/>
                  </a:lnTo>
                  <a:lnTo>
                    <a:pt x="14826" y="101567"/>
                  </a:lnTo>
                  <a:lnTo>
                    <a:pt x="42160" y="101567"/>
                  </a:lnTo>
                  <a:lnTo>
                    <a:pt x="49393" y="97379"/>
                  </a:lnTo>
                  <a:lnTo>
                    <a:pt x="34669" y="97379"/>
                  </a:lnTo>
                  <a:lnTo>
                    <a:pt x="31046" y="93190"/>
                  </a:lnTo>
                  <a:lnTo>
                    <a:pt x="25726" y="90049"/>
                  </a:lnTo>
                  <a:close/>
                  <a:moveTo>
                    <a:pt x="347816" y="303655"/>
                  </a:moveTo>
                  <a:lnTo>
                    <a:pt x="317958" y="303655"/>
                  </a:lnTo>
                  <a:lnTo>
                    <a:pt x="321592" y="307844"/>
                  </a:lnTo>
                  <a:lnTo>
                    <a:pt x="326921" y="309938"/>
                  </a:lnTo>
                  <a:lnTo>
                    <a:pt x="335846" y="309938"/>
                  </a:lnTo>
                  <a:lnTo>
                    <a:pt x="347816" y="303655"/>
                  </a:lnTo>
                  <a:close/>
                  <a:moveTo>
                    <a:pt x="38532" y="281666"/>
                  </a:moveTo>
                  <a:lnTo>
                    <a:pt x="24941" y="281666"/>
                  </a:lnTo>
                  <a:lnTo>
                    <a:pt x="28972" y="284808"/>
                  </a:lnTo>
                  <a:lnTo>
                    <a:pt x="28972" y="295278"/>
                  </a:lnTo>
                  <a:lnTo>
                    <a:pt x="24941" y="299467"/>
                  </a:lnTo>
                  <a:lnTo>
                    <a:pt x="42254" y="299467"/>
                  </a:lnTo>
                  <a:lnTo>
                    <a:pt x="38585" y="297373"/>
                  </a:lnTo>
                  <a:lnTo>
                    <a:pt x="38689" y="296326"/>
                  </a:lnTo>
                  <a:lnTo>
                    <a:pt x="122032" y="296326"/>
                  </a:lnTo>
                  <a:lnTo>
                    <a:pt x="39684" y="288996"/>
                  </a:lnTo>
                  <a:lnTo>
                    <a:pt x="39213" y="282713"/>
                  </a:lnTo>
                  <a:lnTo>
                    <a:pt x="38532" y="281666"/>
                  </a:lnTo>
                  <a:close/>
                  <a:moveTo>
                    <a:pt x="106255" y="175910"/>
                  </a:moveTo>
                  <a:lnTo>
                    <a:pt x="97169" y="175910"/>
                  </a:lnTo>
                  <a:lnTo>
                    <a:pt x="163293" y="290043"/>
                  </a:lnTo>
                  <a:lnTo>
                    <a:pt x="160497" y="292137"/>
                  </a:lnTo>
                  <a:lnTo>
                    <a:pt x="158403" y="295278"/>
                  </a:lnTo>
                  <a:lnTo>
                    <a:pt x="157325" y="299467"/>
                  </a:lnTo>
                  <a:lnTo>
                    <a:pt x="167314" y="299467"/>
                  </a:lnTo>
                  <a:lnTo>
                    <a:pt x="171356" y="296326"/>
                  </a:lnTo>
                  <a:lnTo>
                    <a:pt x="194501" y="296326"/>
                  </a:lnTo>
                  <a:lnTo>
                    <a:pt x="194234" y="295278"/>
                  </a:lnTo>
                  <a:lnTo>
                    <a:pt x="192140" y="292137"/>
                  </a:lnTo>
                  <a:lnTo>
                    <a:pt x="189365" y="290043"/>
                  </a:lnTo>
                  <a:lnTo>
                    <a:pt x="191792" y="285855"/>
                  </a:lnTo>
                  <a:lnTo>
                    <a:pt x="169931" y="285855"/>
                  </a:lnTo>
                  <a:lnTo>
                    <a:pt x="106255" y="175910"/>
                  </a:lnTo>
                  <a:close/>
                  <a:moveTo>
                    <a:pt x="276581" y="175910"/>
                  </a:moveTo>
                  <a:lnTo>
                    <a:pt x="267562" y="175910"/>
                  </a:lnTo>
                  <a:lnTo>
                    <a:pt x="320356" y="275384"/>
                  </a:lnTo>
                  <a:lnTo>
                    <a:pt x="316482" y="278525"/>
                  </a:lnTo>
                  <a:lnTo>
                    <a:pt x="313822" y="282713"/>
                  </a:lnTo>
                  <a:lnTo>
                    <a:pt x="313194" y="287949"/>
                  </a:lnTo>
                  <a:lnTo>
                    <a:pt x="195302" y="299467"/>
                  </a:lnTo>
                  <a:lnTo>
                    <a:pt x="278447" y="299467"/>
                  </a:lnTo>
                  <a:lnTo>
                    <a:pt x="313770" y="296326"/>
                  </a:lnTo>
                  <a:lnTo>
                    <a:pt x="324859" y="296326"/>
                  </a:lnTo>
                  <a:lnTo>
                    <a:pt x="323854" y="295278"/>
                  </a:lnTo>
                  <a:lnTo>
                    <a:pt x="323854" y="285855"/>
                  </a:lnTo>
                  <a:lnTo>
                    <a:pt x="327874" y="281666"/>
                  </a:lnTo>
                  <a:lnTo>
                    <a:pt x="352648" y="281666"/>
                  </a:lnTo>
                  <a:lnTo>
                    <a:pt x="352648" y="280619"/>
                  </a:lnTo>
                  <a:lnTo>
                    <a:pt x="345800" y="273290"/>
                  </a:lnTo>
                  <a:lnTo>
                    <a:pt x="336712" y="271195"/>
                  </a:lnTo>
                  <a:lnTo>
                    <a:pt x="327152" y="271195"/>
                  </a:lnTo>
                  <a:lnTo>
                    <a:pt x="276581" y="175910"/>
                  </a:lnTo>
                  <a:close/>
                  <a:moveTo>
                    <a:pt x="352648" y="281666"/>
                  </a:moveTo>
                  <a:lnTo>
                    <a:pt x="337822" y="281666"/>
                  </a:lnTo>
                  <a:lnTo>
                    <a:pt x="341853" y="285855"/>
                  </a:lnTo>
                  <a:lnTo>
                    <a:pt x="341853" y="295278"/>
                  </a:lnTo>
                  <a:lnTo>
                    <a:pt x="337822" y="299467"/>
                  </a:lnTo>
                  <a:lnTo>
                    <a:pt x="349303" y="299467"/>
                  </a:lnTo>
                  <a:lnTo>
                    <a:pt x="352648" y="290043"/>
                  </a:lnTo>
                  <a:lnTo>
                    <a:pt x="352648" y="281666"/>
                  </a:lnTo>
                  <a:close/>
                  <a:moveTo>
                    <a:pt x="178560" y="284808"/>
                  </a:moveTo>
                  <a:lnTo>
                    <a:pt x="174088" y="284808"/>
                  </a:lnTo>
                  <a:lnTo>
                    <a:pt x="171942" y="285855"/>
                  </a:lnTo>
                  <a:lnTo>
                    <a:pt x="180696" y="285855"/>
                  </a:lnTo>
                  <a:lnTo>
                    <a:pt x="178560" y="284808"/>
                  </a:lnTo>
                  <a:close/>
                  <a:moveTo>
                    <a:pt x="252861" y="160204"/>
                  </a:moveTo>
                  <a:lnTo>
                    <a:pt x="242442" y="160204"/>
                  </a:lnTo>
                  <a:lnTo>
                    <a:pt x="243301" y="164392"/>
                  </a:lnTo>
                  <a:lnTo>
                    <a:pt x="245605" y="168581"/>
                  </a:lnTo>
                  <a:lnTo>
                    <a:pt x="248830" y="171722"/>
                  </a:lnTo>
                  <a:lnTo>
                    <a:pt x="182696" y="285855"/>
                  </a:lnTo>
                  <a:lnTo>
                    <a:pt x="191792" y="285855"/>
                  </a:lnTo>
                  <a:lnTo>
                    <a:pt x="255479" y="175910"/>
                  </a:lnTo>
                  <a:lnTo>
                    <a:pt x="276581" y="175910"/>
                  </a:lnTo>
                  <a:lnTo>
                    <a:pt x="274358" y="171722"/>
                  </a:lnTo>
                  <a:lnTo>
                    <a:pt x="278818" y="168581"/>
                  </a:lnTo>
                  <a:lnTo>
                    <a:pt x="280521" y="165439"/>
                  </a:lnTo>
                  <a:lnTo>
                    <a:pt x="256892" y="165439"/>
                  </a:lnTo>
                  <a:lnTo>
                    <a:pt x="252861" y="161251"/>
                  </a:lnTo>
                  <a:lnTo>
                    <a:pt x="252861" y="160204"/>
                  </a:lnTo>
                  <a:close/>
                  <a:moveTo>
                    <a:pt x="47776" y="123556"/>
                  </a:moveTo>
                  <a:lnTo>
                    <a:pt x="33915" y="123556"/>
                  </a:lnTo>
                  <a:lnTo>
                    <a:pt x="72427" y="149733"/>
                  </a:lnTo>
                  <a:lnTo>
                    <a:pt x="71495" y="151827"/>
                  </a:lnTo>
                  <a:lnTo>
                    <a:pt x="70982" y="153922"/>
                  </a:lnTo>
                  <a:lnTo>
                    <a:pt x="70982" y="163345"/>
                  </a:lnTo>
                  <a:lnTo>
                    <a:pt x="73840" y="168581"/>
                  </a:lnTo>
                  <a:lnTo>
                    <a:pt x="78301" y="171722"/>
                  </a:lnTo>
                  <a:lnTo>
                    <a:pt x="25664" y="271195"/>
                  </a:lnTo>
                  <a:lnTo>
                    <a:pt x="34686" y="271195"/>
                  </a:lnTo>
                  <a:lnTo>
                    <a:pt x="85096" y="175910"/>
                  </a:lnTo>
                  <a:lnTo>
                    <a:pt x="106255" y="175910"/>
                  </a:lnTo>
                  <a:lnTo>
                    <a:pt x="103829" y="171722"/>
                  </a:lnTo>
                  <a:lnTo>
                    <a:pt x="107054" y="168581"/>
                  </a:lnTo>
                  <a:lnTo>
                    <a:pt x="108766" y="165439"/>
                  </a:lnTo>
                  <a:lnTo>
                    <a:pt x="85819" y="165439"/>
                  </a:lnTo>
                  <a:lnTo>
                    <a:pt x="81788" y="161251"/>
                  </a:lnTo>
                  <a:lnTo>
                    <a:pt x="81788" y="151827"/>
                  </a:lnTo>
                  <a:lnTo>
                    <a:pt x="85819" y="147639"/>
                  </a:lnTo>
                  <a:lnTo>
                    <a:pt x="108865" y="147639"/>
                  </a:lnTo>
                  <a:lnTo>
                    <a:pt x="107295" y="144498"/>
                  </a:lnTo>
                  <a:lnTo>
                    <a:pt x="104352" y="142404"/>
                  </a:lnTo>
                  <a:lnTo>
                    <a:pt x="76667" y="142404"/>
                  </a:lnTo>
                  <a:lnTo>
                    <a:pt x="47776" y="123556"/>
                  </a:lnTo>
                  <a:close/>
                  <a:moveTo>
                    <a:pt x="345906" y="123556"/>
                  </a:moveTo>
                  <a:lnTo>
                    <a:pt x="318712" y="123556"/>
                  </a:lnTo>
                  <a:lnTo>
                    <a:pt x="321445" y="126697"/>
                  </a:lnTo>
                  <a:lnTo>
                    <a:pt x="325005" y="128791"/>
                  </a:lnTo>
                  <a:lnTo>
                    <a:pt x="328995" y="129838"/>
                  </a:lnTo>
                  <a:lnTo>
                    <a:pt x="328995" y="271195"/>
                  </a:lnTo>
                  <a:lnTo>
                    <a:pt x="336712" y="271195"/>
                  </a:lnTo>
                  <a:lnTo>
                    <a:pt x="338869" y="128791"/>
                  </a:lnTo>
                  <a:lnTo>
                    <a:pt x="345906" y="123556"/>
                  </a:lnTo>
                  <a:close/>
                  <a:moveTo>
                    <a:pt x="95169" y="175910"/>
                  </a:moveTo>
                  <a:lnTo>
                    <a:pt x="86908" y="175910"/>
                  </a:lnTo>
                  <a:lnTo>
                    <a:pt x="88803" y="176957"/>
                  </a:lnTo>
                  <a:lnTo>
                    <a:pt x="93023" y="176957"/>
                  </a:lnTo>
                  <a:lnTo>
                    <a:pt x="95169" y="175910"/>
                  </a:lnTo>
                  <a:close/>
                  <a:moveTo>
                    <a:pt x="265761" y="175910"/>
                  </a:moveTo>
                  <a:lnTo>
                    <a:pt x="257489" y="175910"/>
                  </a:lnTo>
                  <a:lnTo>
                    <a:pt x="259636" y="176957"/>
                  </a:lnTo>
                  <a:lnTo>
                    <a:pt x="263845" y="176957"/>
                  </a:lnTo>
                  <a:lnTo>
                    <a:pt x="265761" y="175910"/>
                  </a:lnTo>
                  <a:close/>
                  <a:moveTo>
                    <a:pt x="108865" y="147639"/>
                  </a:moveTo>
                  <a:lnTo>
                    <a:pt x="95756" y="147639"/>
                  </a:lnTo>
                  <a:lnTo>
                    <a:pt x="99787" y="151827"/>
                  </a:lnTo>
                  <a:lnTo>
                    <a:pt x="99787" y="161251"/>
                  </a:lnTo>
                  <a:lnTo>
                    <a:pt x="95756" y="165439"/>
                  </a:lnTo>
                  <a:lnTo>
                    <a:pt x="108766" y="165439"/>
                  </a:lnTo>
                  <a:lnTo>
                    <a:pt x="109336" y="164392"/>
                  </a:lnTo>
                  <a:lnTo>
                    <a:pt x="110206" y="160204"/>
                  </a:lnTo>
                  <a:lnTo>
                    <a:pt x="252861" y="160204"/>
                  </a:lnTo>
                  <a:lnTo>
                    <a:pt x="252861" y="152874"/>
                  </a:lnTo>
                  <a:lnTo>
                    <a:pt x="110206" y="152874"/>
                  </a:lnTo>
                  <a:lnTo>
                    <a:pt x="109389" y="148686"/>
                  </a:lnTo>
                  <a:lnTo>
                    <a:pt x="108865" y="147639"/>
                  </a:lnTo>
                  <a:close/>
                  <a:moveTo>
                    <a:pt x="283310" y="147639"/>
                  </a:moveTo>
                  <a:lnTo>
                    <a:pt x="266829" y="147639"/>
                  </a:lnTo>
                  <a:lnTo>
                    <a:pt x="270860" y="151827"/>
                  </a:lnTo>
                  <a:lnTo>
                    <a:pt x="270860" y="161251"/>
                  </a:lnTo>
                  <a:lnTo>
                    <a:pt x="266829" y="165439"/>
                  </a:lnTo>
                  <a:lnTo>
                    <a:pt x="280521" y="165439"/>
                  </a:lnTo>
                  <a:lnTo>
                    <a:pt x="281656" y="163345"/>
                  </a:lnTo>
                  <a:lnTo>
                    <a:pt x="281656" y="153922"/>
                  </a:lnTo>
                  <a:lnTo>
                    <a:pt x="281153" y="151827"/>
                  </a:lnTo>
                  <a:lnTo>
                    <a:pt x="280232" y="149733"/>
                  </a:lnTo>
                  <a:lnTo>
                    <a:pt x="283310" y="147639"/>
                  </a:lnTo>
                  <a:close/>
                  <a:moveTo>
                    <a:pt x="192584" y="38742"/>
                  </a:moveTo>
                  <a:lnTo>
                    <a:pt x="183418" y="38742"/>
                  </a:lnTo>
                  <a:lnTo>
                    <a:pt x="248306" y="142404"/>
                  </a:lnTo>
                  <a:lnTo>
                    <a:pt x="245364" y="144498"/>
                  </a:lnTo>
                  <a:lnTo>
                    <a:pt x="243249" y="148686"/>
                  </a:lnTo>
                  <a:lnTo>
                    <a:pt x="242442" y="152874"/>
                  </a:lnTo>
                  <a:lnTo>
                    <a:pt x="252861" y="152874"/>
                  </a:lnTo>
                  <a:lnTo>
                    <a:pt x="252861" y="151827"/>
                  </a:lnTo>
                  <a:lnTo>
                    <a:pt x="256892" y="147639"/>
                  </a:lnTo>
                  <a:lnTo>
                    <a:pt x="283310" y="147639"/>
                  </a:lnTo>
                  <a:lnTo>
                    <a:pt x="291006" y="142404"/>
                  </a:lnTo>
                  <a:lnTo>
                    <a:pt x="276002" y="142404"/>
                  </a:lnTo>
                  <a:lnTo>
                    <a:pt x="272410" y="139262"/>
                  </a:lnTo>
                  <a:lnTo>
                    <a:pt x="269908" y="138215"/>
                  </a:lnTo>
                  <a:lnTo>
                    <a:pt x="254840" y="138215"/>
                  </a:lnTo>
                  <a:lnTo>
                    <a:pt x="192584" y="38742"/>
                  </a:lnTo>
                  <a:close/>
                  <a:moveTo>
                    <a:pt x="95641" y="137168"/>
                  </a:moveTo>
                  <a:lnTo>
                    <a:pt x="85253" y="137168"/>
                  </a:lnTo>
                  <a:lnTo>
                    <a:pt x="80259" y="139262"/>
                  </a:lnTo>
                  <a:lnTo>
                    <a:pt x="76667" y="142404"/>
                  </a:lnTo>
                  <a:lnTo>
                    <a:pt x="104352" y="142404"/>
                  </a:lnTo>
                  <a:lnTo>
                    <a:pt x="106980" y="138215"/>
                  </a:lnTo>
                  <a:lnTo>
                    <a:pt x="97829" y="138215"/>
                  </a:lnTo>
                  <a:lnTo>
                    <a:pt x="95641" y="137168"/>
                  </a:lnTo>
                  <a:close/>
                  <a:moveTo>
                    <a:pt x="206003" y="32459"/>
                  </a:moveTo>
                  <a:lnTo>
                    <a:pt x="191292" y="32459"/>
                  </a:lnTo>
                  <a:lnTo>
                    <a:pt x="314105" y="103661"/>
                  </a:lnTo>
                  <a:lnTo>
                    <a:pt x="313425" y="105755"/>
                  </a:lnTo>
                  <a:lnTo>
                    <a:pt x="313048" y="107850"/>
                  </a:lnTo>
                  <a:lnTo>
                    <a:pt x="313048" y="113085"/>
                  </a:lnTo>
                  <a:lnTo>
                    <a:pt x="313561" y="115179"/>
                  </a:lnTo>
                  <a:lnTo>
                    <a:pt x="314482" y="117273"/>
                  </a:lnTo>
                  <a:lnTo>
                    <a:pt x="276002" y="142404"/>
                  </a:lnTo>
                  <a:lnTo>
                    <a:pt x="291006" y="142404"/>
                  </a:lnTo>
                  <a:lnTo>
                    <a:pt x="318712" y="123556"/>
                  </a:lnTo>
                  <a:lnTo>
                    <a:pt x="345906" y="123556"/>
                  </a:lnTo>
                  <a:lnTo>
                    <a:pt x="348721" y="121462"/>
                  </a:lnTo>
                  <a:lnTo>
                    <a:pt x="349250" y="119368"/>
                  </a:lnTo>
                  <a:lnTo>
                    <a:pt x="327874" y="119368"/>
                  </a:lnTo>
                  <a:lnTo>
                    <a:pt x="323854" y="115179"/>
                  </a:lnTo>
                  <a:lnTo>
                    <a:pt x="323854" y="105755"/>
                  </a:lnTo>
                  <a:lnTo>
                    <a:pt x="327874" y="101567"/>
                  </a:lnTo>
                  <a:lnTo>
                    <a:pt x="349422" y="101567"/>
                  </a:lnTo>
                  <a:lnTo>
                    <a:pt x="347019" y="97379"/>
                  </a:lnTo>
                  <a:lnTo>
                    <a:pt x="317979" y="97379"/>
                  </a:lnTo>
                  <a:lnTo>
                    <a:pt x="206003" y="32459"/>
                  </a:lnTo>
                  <a:close/>
                  <a:moveTo>
                    <a:pt x="190423" y="33506"/>
                  </a:moveTo>
                  <a:lnTo>
                    <a:pt x="162382" y="33506"/>
                  </a:lnTo>
                  <a:lnTo>
                    <a:pt x="162853" y="34553"/>
                  </a:lnTo>
                  <a:lnTo>
                    <a:pt x="97829" y="138215"/>
                  </a:lnTo>
                  <a:lnTo>
                    <a:pt x="106980" y="138215"/>
                  </a:lnTo>
                  <a:lnTo>
                    <a:pt x="169387" y="38742"/>
                  </a:lnTo>
                  <a:lnTo>
                    <a:pt x="192584" y="38742"/>
                  </a:lnTo>
                  <a:lnTo>
                    <a:pt x="189962" y="34553"/>
                  </a:lnTo>
                  <a:lnTo>
                    <a:pt x="190423" y="33506"/>
                  </a:lnTo>
                  <a:close/>
                  <a:moveTo>
                    <a:pt x="267405" y="137168"/>
                  </a:moveTo>
                  <a:lnTo>
                    <a:pt x="257028" y="137168"/>
                  </a:lnTo>
                  <a:lnTo>
                    <a:pt x="254840" y="138215"/>
                  </a:lnTo>
                  <a:lnTo>
                    <a:pt x="269908" y="138215"/>
                  </a:lnTo>
                  <a:lnTo>
                    <a:pt x="267405" y="137168"/>
                  </a:lnTo>
                  <a:close/>
                  <a:moveTo>
                    <a:pt x="42160" y="101567"/>
                  </a:moveTo>
                  <a:lnTo>
                    <a:pt x="24763" y="101567"/>
                  </a:lnTo>
                  <a:lnTo>
                    <a:pt x="28794" y="104708"/>
                  </a:lnTo>
                  <a:lnTo>
                    <a:pt x="28794" y="115179"/>
                  </a:lnTo>
                  <a:lnTo>
                    <a:pt x="24763" y="119368"/>
                  </a:lnTo>
                  <a:lnTo>
                    <a:pt x="41355" y="119368"/>
                  </a:lnTo>
                  <a:lnTo>
                    <a:pt x="38145" y="117273"/>
                  </a:lnTo>
                  <a:lnTo>
                    <a:pt x="39077" y="115179"/>
                  </a:lnTo>
                  <a:lnTo>
                    <a:pt x="39590" y="113085"/>
                  </a:lnTo>
                  <a:lnTo>
                    <a:pt x="39590" y="107850"/>
                  </a:lnTo>
                  <a:lnTo>
                    <a:pt x="39223" y="105755"/>
                  </a:lnTo>
                  <a:lnTo>
                    <a:pt x="38543" y="103661"/>
                  </a:lnTo>
                  <a:lnTo>
                    <a:pt x="42160" y="101567"/>
                  </a:lnTo>
                  <a:close/>
                  <a:moveTo>
                    <a:pt x="349422" y="101567"/>
                  </a:moveTo>
                  <a:lnTo>
                    <a:pt x="337822" y="101567"/>
                  </a:lnTo>
                  <a:lnTo>
                    <a:pt x="341853" y="105755"/>
                  </a:lnTo>
                  <a:lnTo>
                    <a:pt x="341853" y="115179"/>
                  </a:lnTo>
                  <a:lnTo>
                    <a:pt x="337822" y="119368"/>
                  </a:lnTo>
                  <a:lnTo>
                    <a:pt x="349250" y="119368"/>
                  </a:lnTo>
                  <a:lnTo>
                    <a:pt x="352424" y="106803"/>
                  </a:lnTo>
                  <a:lnTo>
                    <a:pt x="349422" y="101567"/>
                  </a:lnTo>
                  <a:close/>
                  <a:moveTo>
                    <a:pt x="173432" y="0"/>
                  </a:moveTo>
                  <a:lnTo>
                    <a:pt x="161453" y="7329"/>
                  </a:lnTo>
                  <a:lnTo>
                    <a:pt x="156613" y="19894"/>
                  </a:lnTo>
                  <a:lnTo>
                    <a:pt x="156613" y="21988"/>
                  </a:lnTo>
                  <a:lnTo>
                    <a:pt x="156979" y="24083"/>
                  </a:lnTo>
                  <a:lnTo>
                    <a:pt x="157660" y="26177"/>
                  </a:lnTo>
                  <a:lnTo>
                    <a:pt x="34669" y="97379"/>
                  </a:lnTo>
                  <a:lnTo>
                    <a:pt x="49393" y="97379"/>
                  </a:lnTo>
                  <a:lnTo>
                    <a:pt x="161513" y="32459"/>
                  </a:lnTo>
                  <a:lnTo>
                    <a:pt x="206003" y="32459"/>
                  </a:lnTo>
                  <a:lnTo>
                    <a:pt x="198778" y="28271"/>
                  </a:lnTo>
                  <a:lnTo>
                    <a:pt x="171439" y="28271"/>
                  </a:lnTo>
                  <a:lnTo>
                    <a:pt x="167408" y="25130"/>
                  </a:lnTo>
                  <a:lnTo>
                    <a:pt x="167408" y="14659"/>
                  </a:lnTo>
                  <a:lnTo>
                    <a:pt x="171439" y="10470"/>
                  </a:lnTo>
                  <a:lnTo>
                    <a:pt x="192503" y="10470"/>
                  </a:lnTo>
                  <a:lnTo>
                    <a:pt x="187976" y="4188"/>
                  </a:lnTo>
                  <a:lnTo>
                    <a:pt x="173432" y="0"/>
                  </a:lnTo>
                  <a:close/>
                  <a:moveTo>
                    <a:pt x="332848" y="90049"/>
                  </a:moveTo>
                  <a:lnTo>
                    <a:pt x="326932" y="90049"/>
                  </a:lnTo>
                  <a:lnTo>
                    <a:pt x="321613" y="93190"/>
                  </a:lnTo>
                  <a:lnTo>
                    <a:pt x="317979" y="97379"/>
                  </a:lnTo>
                  <a:lnTo>
                    <a:pt x="347019" y="97379"/>
                  </a:lnTo>
                  <a:lnTo>
                    <a:pt x="345818" y="95285"/>
                  </a:lnTo>
                  <a:lnTo>
                    <a:pt x="332848" y="90049"/>
                  </a:lnTo>
                  <a:close/>
                  <a:moveTo>
                    <a:pt x="181240" y="38742"/>
                  </a:moveTo>
                  <a:lnTo>
                    <a:pt x="171565" y="38742"/>
                  </a:lnTo>
                  <a:lnTo>
                    <a:pt x="173931" y="39789"/>
                  </a:lnTo>
                  <a:lnTo>
                    <a:pt x="178884" y="39789"/>
                  </a:lnTo>
                  <a:lnTo>
                    <a:pt x="181240" y="38742"/>
                  </a:lnTo>
                  <a:close/>
                  <a:moveTo>
                    <a:pt x="191292" y="32459"/>
                  </a:moveTo>
                  <a:lnTo>
                    <a:pt x="161513" y="32459"/>
                  </a:lnTo>
                  <a:lnTo>
                    <a:pt x="161932" y="33506"/>
                  </a:lnTo>
                  <a:lnTo>
                    <a:pt x="190873" y="33506"/>
                  </a:lnTo>
                  <a:lnTo>
                    <a:pt x="191292" y="32459"/>
                  </a:lnTo>
                  <a:close/>
                  <a:moveTo>
                    <a:pt x="192503" y="10470"/>
                  </a:moveTo>
                  <a:lnTo>
                    <a:pt x="181376" y="10470"/>
                  </a:lnTo>
                  <a:lnTo>
                    <a:pt x="185407" y="14659"/>
                  </a:lnTo>
                  <a:lnTo>
                    <a:pt x="185407" y="25130"/>
                  </a:lnTo>
                  <a:lnTo>
                    <a:pt x="181376" y="28271"/>
                  </a:lnTo>
                  <a:lnTo>
                    <a:pt x="198778" y="28271"/>
                  </a:lnTo>
                  <a:lnTo>
                    <a:pt x="195166" y="26177"/>
                  </a:lnTo>
                  <a:lnTo>
                    <a:pt x="195836" y="24083"/>
                  </a:lnTo>
                  <a:lnTo>
                    <a:pt x="196203" y="21988"/>
                  </a:lnTo>
                  <a:lnTo>
                    <a:pt x="195520" y="14659"/>
                  </a:lnTo>
                  <a:lnTo>
                    <a:pt x="192503" y="10470"/>
                  </a:lnTo>
                  <a:close/>
                </a:path>
              </a:pathLst>
            </a:custGeom>
            <a:solidFill>
              <a:srgbClr val="1DAB79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13;p29"/>
          <p:cNvSpPr/>
          <p:nvPr/>
        </p:nvSpPr>
        <p:spPr>
          <a:xfrm>
            <a:off x="678180" y="1053465"/>
            <a:ext cx="10814050" cy="167640"/>
          </a:xfrm>
          <a:custGeom>
            <a:avLst/>
            <a:gdLst/>
            <a:ahLst/>
            <a:cxnLst/>
            <a:rect l="l" t="t" r="r" b="b"/>
            <a:pathLst>
              <a:path w="18005425" h="120000">
                <a:moveTo>
                  <a:pt x="0" y="0"/>
                </a:moveTo>
                <a:lnTo>
                  <a:pt x="18004896" y="0"/>
                </a:lnTo>
              </a:path>
            </a:pathLst>
          </a:custGeom>
          <a:noFill/>
          <a:ln w="20925">
            <a:solidFill>
              <a:srgbClr val="00B17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5" name="Google Shape;412;p29"/>
          <p:cNvSpPr/>
          <p:nvPr/>
        </p:nvSpPr>
        <p:spPr>
          <a:xfrm>
            <a:off x="697230" y="547370"/>
            <a:ext cx="9072245" cy="4921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ctr">
            <a:spAutoFit/>
          </a:bodyPr>
          <a:lstStyle/>
          <a:p>
            <a:pPr marL="7620">
              <a:lnSpc>
                <a:spcPct val="100000"/>
              </a:lnSpc>
              <a:tabLst>
                <a:tab pos="0" algn="l"/>
              </a:tabLst>
            </a:pPr>
            <a:r>
              <a:rPr sz="3200" b="1" strike="noStrike" spc="-1" dirty="0">
                <a:solidFill>
                  <a:srgbClr val="7B599A"/>
                </a:solidFill>
                <a:latin typeface="Trebuchet MS" panose="020B0603020202020204"/>
                <a:ea typeface="Trebuchet MS" panose="020B0603020202020204"/>
              </a:rPr>
              <a:t>Что умеет Vermax Update?</a:t>
            </a:r>
          </a:p>
        </p:txBody>
      </p:sp>
      <p:sp>
        <p:nvSpPr>
          <p:cNvPr id="313" name="Google Shape;236;p23"/>
          <p:cNvSpPr/>
          <p:nvPr/>
        </p:nvSpPr>
        <p:spPr>
          <a:xfrm>
            <a:off x="1080360" y="6103440"/>
            <a:ext cx="781200" cy="441720"/>
          </a:xfrm>
          <a:prstGeom prst="rect">
            <a:avLst/>
          </a:prstGeom>
          <a:blipFill rotWithShape="0">
            <a:blip r:embed="rId2"/>
            <a:srcRect/>
            <a:stretch>
              <a:fillRect/>
            </a:stretch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4" name="Google Shape;237;p23"/>
          <p:cNvSpPr/>
          <p:nvPr/>
        </p:nvSpPr>
        <p:spPr>
          <a:xfrm>
            <a:off x="633960" y="6108840"/>
            <a:ext cx="352800" cy="399600"/>
          </a:xfrm>
          <a:custGeom>
            <a:avLst/>
            <a:gdLst/>
            <a:ahLst/>
            <a:cxnLst/>
            <a:rect l="l" t="t" r="r" b="b"/>
            <a:pathLst>
              <a:path w="353059" h="400050">
                <a:moveTo>
                  <a:pt x="49593" y="303655"/>
                </a:moveTo>
                <a:lnTo>
                  <a:pt x="34627" y="303655"/>
                </a:lnTo>
                <a:lnTo>
                  <a:pt x="157670" y="374857"/>
                </a:lnTo>
                <a:lnTo>
                  <a:pt x="156979" y="376951"/>
                </a:lnTo>
                <a:lnTo>
                  <a:pt x="156613" y="379046"/>
                </a:lnTo>
                <a:lnTo>
                  <a:pt x="157296" y="386375"/>
                </a:lnTo>
                <a:lnTo>
                  <a:pt x="164845" y="396846"/>
                </a:lnTo>
                <a:lnTo>
                  <a:pt x="179386" y="399987"/>
                </a:lnTo>
                <a:lnTo>
                  <a:pt x="191365" y="393705"/>
                </a:lnTo>
                <a:lnTo>
                  <a:pt x="192977" y="389516"/>
                </a:lnTo>
                <a:lnTo>
                  <a:pt x="171439" y="389516"/>
                </a:lnTo>
                <a:lnTo>
                  <a:pt x="167408" y="386375"/>
                </a:lnTo>
                <a:lnTo>
                  <a:pt x="167408" y="375904"/>
                </a:lnTo>
                <a:lnTo>
                  <a:pt x="171439" y="371716"/>
                </a:lnTo>
                <a:lnTo>
                  <a:pt x="200564" y="371716"/>
                </a:lnTo>
                <a:lnTo>
                  <a:pt x="207788" y="367528"/>
                </a:lnTo>
                <a:lnTo>
                  <a:pt x="161513" y="367528"/>
                </a:lnTo>
                <a:lnTo>
                  <a:pt x="49593" y="303655"/>
                </a:lnTo>
                <a:close/>
                <a:moveTo>
                  <a:pt x="200564" y="371716"/>
                </a:moveTo>
                <a:lnTo>
                  <a:pt x="181376" y="371716"/>
                </a:lnTo>
                <a:lnTo>
                  <a:pt x="185407" y="375904"/>
                </a:lnTo>
                <a:lnTo>
                  <a:pt x="185407" y="386375"/>
                </a:lnTo>
                <a:lnTo>
                  <a:pt x="181376" y="389516"/>
                </a:lnTo>
                <a:lnTo>
                  <a:pt x="192977" y="389516"/>
                </a:lnTo>
                <a:lnTo>
                  <a:pt x="196203" y="381140"/>
                </a:lnTo>
                <a:lnTo>
                  <a:pt x="196203" y="379046"/>
                </a:lnTo>
                <a:lnTo>
                  <a:pt x="195836" y="376951"/>
                </a:lnTo>
                <a:lnTo>
                  <a:pt x="195145" y="374857"/>
                </a:lnTo>
                <a:lnTo>
                  <a:pt x="200564" y="371716"/>
                </a:lnTo>
                <a:close/>
                <a:moveTo>
                  <a:pt x="122032" y="296326"/>
                </a:moveTo>
                <a:lnTo>
                  <a:pt x="38867" y="296326"/>
                </a:lnTo>
                <a:lnTo>
                  <a:pt x="156633" y="306796"/>
                </a:lnTo>
                <a:lnTo>
                  <a:pt x="157534" y="315173"/>
                </a:lnTo>
                <a:lnTo>
                  <a:pt x="164068" y="322503"/>
                </a:lnTo>
                <a:lnTo>
                  <a:pt x="172507" y="324597"/>
                </a:lnTo>
                <a:lnTo>
                  <a:pt x="172539" y="361245"/>
                </a:lnTo>
                <a:lnTo>
                  <a:pt x="168183" y="362292"/>
                </a:lnTo>
                <a:lnTo>
                  <a:pt x="164330" y="364386"/>
                </a:lnTo>
                <a:lnTo>
                  <a:pt x="161513" y="367528"/>
                </a:lnTo>
                <a:lnTo>
                  <a:pt x="191292" y="367528"/>
                </a:lnTo>
                <a:lnTo>
                  <a:pt x="188475" y="364386"/>
                </a:lnTo>
                <a:lnTo>
                  <a:pt x="184612" y="362292"/>
                </a:lnTo>
                <a:lnTo>
                  <a:pt x="180235" y="361245"/>
                </a:lnTo>
                <a:lnTo>
                  <a:pt x="180193" y="324597"/>
                </a:lnTo>
                <a:lnTo>
                  <a:pt x="188632" y="322503"/>
                </a:lnTo>
                <a:lnTo>
                  <a:pt x="195145" y="315173"/>
                </a:lnTo>
                <a:lnTo>
                  <a:pt x="195255" y="314126"/>
                </a:lnTo>
                <a:lnTo>
                  <a:pt x="171356" y="314126"/>
                </a:lnTo>
                <a:lnTo>
                  <a:pt x="167314" y="309938"/>
                </a:lnTo>
                <a:lnTo>
                  <a:pt x="167314" y="299467"/>
                </a:lnTo>
                <a:lnTo>
                  <a:pt x="157325" y="299467"/>
                </a:lnTo>
                <a:lnTo>
                  <a:pt x="122032" y="296326"/>
                </a:lnTo>
                <a:close/>
                <a:moveTo>
                  <a:pt x="324859" y="296326"/>
                </a:moveTo>
                <a:lnTo>
                  <a:pt x="313979" y="296326"/>
                </a:lnTo>
                <a:lnTo>
                  <a:pt x="314105" y="297373"/>
                </a:lnTo>
                <a:lnTo>
                  <a:pt x="191292" y="367528"/>
                </a:lnTo>
                <a:lnTo>
                  <a:pt x="207788" y="367528"/>
                </a:lnTo>
                <a:lnTo>
                  <a:pt x="317958" y="303655"/>
                </a:lnTo>
                <a:lnTo>
                  <a:pt x="347816" y="303655"/>
                </a:lnTo>
                <a:lnTo>
                  <a:pt x="349303" y="299467"/>
                </a:lnTo>
                <a:lnTo>
                  <a:pt x="327874" y="299467"/>
                </a:lnTo>
                <a:lnTo>
                  <a:pt x="324859" y="296326"/>
                </a:lnTo>
                <a:close/>
                <a:moveTo>
                  <a:pt x="194501" y="296326"/>
                </a:moveTo>
                <a:lnTo>
                  <a:pt x="181292" y="296326"/>
                </a:lnTo>
                <a:lnTo>
                  <a:pt x="185324" y="299467"/>
                </a:lnTo>
                <a:lnTo>
                  <a:pt x="185324" y="309938"/>
                </a:lnTo>
                <a:lnTo>
                  <a:pt x="181292" y="314126"/>
                </a:lnTo>
                <a:lnTo>
                  <a:pt x="195255" y="314126"/>
                </a:lnTo>
                <a:lnTo>
                  <a:pt x="196025" y="306796"/>
                </a:lnTo>
                <a:lnTo>
                  <a:pt x="278447" y="299467"/>
                </a:lnTo>
                <a:lnTo>
                  <a:pt x="195302" y="299467"/>
                </a:lnTo>
                <a:lnTo>
                  <a:pt x="194501" y="296326"/>
                </a:lnTo>
                <a:close/>
                <a:moveTo>
                  <a:pt x="25726" y="90049"/>
                </a:moveTo>
                <a:lnTo>
                  <a:pt x="16811" y="90049"/>
                </a:lnTo>
                <a:lnTo>
                  <a:pt x="4837" y="97379"/>
                </a:lnTo>
                <a:lnTo>
                  <a:pt x="0" y="109944"/>
                </a:lnTo>
                <a:lnTo>
                  <a:pt x="0" y="119368"/>
                </a:lnTo>
                <a:lnTo>
                  <a:pt x="6847" y="127744"/>
                </a:lnTo>
                <a:lnTo>
                  <a:pt x="15926" y="129838"/>
                </a:lnTo>
                <a:lnTo>
                  <a:pt x="13928" y="271195"/>
                </a:lnTo>
                <a:lnTo>
                  <a:pt x="4095" y="278525"/>
                </a:lnTo>
                <a:lnTo>
                  <a:pt x="399" y="293184"/>
                </a:lnTo>
                <a:lnTo>
                  <a:pt x="7001" y="305749"/>
                </a:lnTo>
                <a:lnTo>
                  <a:pt x="19967" y="309938"/>
                </a:lnTo>
                <a:lnTo>
                  <a:pt x="25779" y="309938"/>
                </a:lnTo>
                <a:lnTo>
                  <a:pt x="31004" y="307844"/>
                </a:lnTo>
                <a:lnTo>
                  <a:pt x="34627" y="303655"/>
                </a:lnTo>
                <a:lnTo>
                  <a:pt x="49593" y="303655"/>
                </a:lnTo>
                <a:lnTo>
                  <a:pt x="42254" y="299467"/>
                </a:lnTo>
                <a:lnTo>
                  <a:pt x="15004" y="299467"/>
                </a:lnTo>
                <a:lnTo>
                  <a:pt x="10973" y="295278"/>
                </a:lnTo>
                <a:lnTo>
                  <a:pt x="10973" y="284808"/>
                </a:lnTo>
                <a:lnTo>
                  <a:pt x="15004" y="281666"/>
                </a:lnTo>
                <a:lnTo>
                  <a:pt x="38532" y="281666"/>
                </a:lnTo>
                <a:lnTo>
                  <a:pt x="36491" y="278525"/>
                </a:lnTo>
                <a:lnTo>
                  <a:pt x="32470" y="275384"/>
                </a:lnTo>
                <a:lnTo>
                  <a:pt x="34686" y="271195"/>
                </a:lnTo>
                <a:lnTo>
                  <a:pt x="23664" y="271195"/>
                </a:lnTo>
                <a:lnTo>
                  <a:pt x="23664" y="129838"/>
                </a:lnTo>
                <a:lnTo>
                  <a:pt x="27643" y="128791"/>
                </a:lnTo>
                <a:lnTo>
                  <a:pt x="31182" y="126697"/>
                </a:lnTo>
                <a:lnTo>
                  <a:pt x="33915" y="123556"/>
                </a:lnTo>
                <a:lnTo>
                  <a:pt x="47776" y="123556"/>
                </a:lnTo>
                <a:lnTo>
                  <a:pt x="41355" y="119368"/>
                </a:lnTo>
                <a:lnTo>
                  <a:pt x="14826" y="119368"/>
                </a:lnTo>
                <a:lnTo>
                  <a:pt x="10795" y="115179"/>
                </a:lnTo>
                <a:lnTo>
                  <a:pt x="10795" y="104708"/>
                </a:lnTo>
                <a:lnTo>
                  <a:pt x="14826" y="101567"/>
                </a:lnTo>
                <a:lnTo>
                  <a:pt x="42160" y="101567"/>
                </a:lnTo>
                <a:lnTo>
                  <a:pt x="49393" y="97379"/>
                </a:lnTo>
                <a:lnTo>
                  <a:pt x="34669" y="97379"/>
                </a:lnTo>
                <a:lnTo>
                  <a:pt x="31046" y="93190"/>
                </a:lnTo>
                <a:lnTo>
                  <a:pt x="25726" y="90049"/>
                </a:lnTo>
                <a:close/>
                <a:moveTo>
                  <a:pt x="347816" y="303655"/>
                </a:moveTo>
                <a:lnTo>
                  <a:pt x="317958" y="303655"/>
                </a:lnTo>
                <a:lnTo>
                  <a:pt x="321592" y="307844"/>
                </a:lnTo>
                <a:lnTo>
                  <a:pt x="326921" y="309938"/>
                </a:lnTo>
                <a:lnTo>
                  <a:pt x="335846" y="309938"/>
                </a:lnTo>
                <a:lnTo>
                  <a:pt x="347816" y="303655"/>
                </a:lnTo>
                <a:close/>
                <a:moveTo>
                  <a:pt x="38532" y="281666"/>
                </a:moveTo>
                <a:lnTo>
                  <a:pt x="24941" y="281666"/>
                </a:lnTo>
                <a:lnTo>
                  <a:pt x="28972" y="284808"/>
                </a:lnTo>
                <a:lnTo>
                  <a:pt x="28972" y="295278"/>
                </a:lnTo>
                <a:lnTo>
                  <a:pt x="24941" y="299467"/>
                </a:lnTo>
                <a:lnTo>
                  <a:pt x="42254" y="299467"/>
                </a:lnTo>
                <a:lnTo>
                  <a:pt x="38585" y="297373"/>
                </a:lnTo>
                <a:lnTo>
                  <a:pt x="38689" y="296326"/>
                </a:lnTo>
                <a:lnTo>
                  <a:pt x="122032" y="296326"/>
                </a:lnTo>
                <a:lnTo>
                  <a:pt x="39684" y="288996"/>
                </a:lnTo>
                <a:lnTo>
                  <a:pt x="39213" y="282713"/>
                </a:lnTo>
                <a:lnTo>
                  <a:pt x="38532" y="281666"/>
                </a:lnTo>
                <a:close/>
                <a:moveTo>
                  <a:pt x="106255" y="175910"/>
                </a:moveTo>
                <a:lnTo>
                  <a:pt x="97169" y="175910"/>
                </a:lnTo>
                <a:lnTo>
                  <a:pt x="163293" y="290043"/>
                </a:lnTo>
                <a:lnTo>
                  <a:pt x="160497" y="292137"/>
                </a:lnTo>
                <a:lnTo>
                  <a:pt x="158403" y="295278"/>
                </a:lnTo>
                <a:lnTo>
                  <a:pt x="157325" y="299467"/>
                </a:lnTo>
                <a:lnTo>
                  <a:pt x="167314" y="299467"/>
                </a:lnTo>
                <a:lnTo>
                  <a:pt x="171356" y="296326"/>
                </a:lnTo>
                <a:lnTo>
                  <a:pt x="194501" y="296326"/>
                </a:lnTo>
                <a:lnTo>
                  <a:pt x="194234" y="295278"/>
                </a:lnTo>
                <a:lnTo>
                  <a:pt x="192140" y="292137"/>
                </a:lnTo>
                <a:lnTo>
                  <a:pt x="189365" y="290043"/>
                </a:lnTo>
                <a:lnTo>
                  <a:pt x="191792" y="285855"/>
                </a:lnTo>
                <a:lnTo>
                  <a:pt x="169931" y="285855"/>
                </a:lnTo>
                <a:lnTo>
                  <a:pt x="106255" y="175910"/>
                </a:lnTo>
                <a:close/>
                <a:moveTo>
                  <a:pt x="276581" y="175910"/>
                </a:moveTo>
                <a:lnTo>
                  <a:pt x="267562" y="175910"/>
                </a:lnTo>
                <a:lnTo>
                  <a:pt x="320356" y="275384"/>
                </a:lnTo>
                <a:lnTo>
                  <a:pt x="316482" y="278525"/>
                </a:lnTo>
                <a:lnTo>
                  <a:pt x="313822" y="282713"/>
                </a:lnTo>
                <a:lnTo>
                  <a:pt x="313194" y="287949"/>
                </a:lnTo>
                <a:lnTo>
                  <a:pt x="195302" y="299467"/>
                </a:lnTo>
                <a:lnTo>
                  <a:pt x="278447" y="299467"/>
                </a:lnTo>
                <a:lnTo>
                  <a:pt x="313770" y="296326"/>
                </a:lnTo>
                <a:lnTo>
                  <a:pt x="324859" y="296326"/>
                </a:lnTo>
                <a:lnTo>
                  <a:pt x="323854" y="295278"/>
                </a:lnTo>
                <a:lnTo>
                  <a:pt x="323854" y="285855"/>
                </a:lnTo>
                <a:lnTo>
                  <a:pt x="327874" y="281666"/>
                </a:lnTo>
                <a:lnTo>
                  <a:pt x="352648" y="281666"/>
                </a:lnTo>
                <a:lnTo>
                  <a:pt x="352648" y="280619"/>
                </a:lnTo>
                <a:lnTo>
                  <a:pt x="345800" y="273290"/>
                </a:lnTo>
                <a:lnTo>
                  <a:pt x="336712" y="271195"/>
                </a:lnTo>
                <a:lnTo>
                  <a:pt x="327152" y="271195"/>
                </a:lnTo>
                <a:lnTo>
                  <a:pt x="276581" y="175910"/>
                </a:lnTo>
                <a:close/>
                <a:moveTo>
                  <a:pt x="352648" y="281666"/>
                </a:moveTo>
                <a:lnTo>
                  <a:pt x="337822" y="281666"/>
                </a:lnTo>
                <a:lnTo>
                  <a:pt x="341853" y="285855"/>
                </a:lnTo>
                <a:lnTo>
                  <a:pt x="341853" y="295278"/>
                </a:lnTo>
                <a:lnTo>
                  <a:pt x="337822" y="299467"/>
                </a:lnTo>
                <a:lnTo>
                  <a:pt x="349303" y="299467"/>
                </a:lnTo>
                <a:lnTo>
                  <a:pt x="352648" y="290043"/>
                </a:lnTo>
                <a:lnTo>
                  <a:pt x="352648" y="281666"/>
                </a:lnTo>
                <a:close/>
                <a:moveTo>
                  <a:pt x="178560" y="284808"/>
                </a:moveTo>
                <a:lnTo>
                  <a:pt x="174088" y="284808"/>
                </a:lnTo>
                <a:lnTo>
                  <a:pt x="171942" y="285855"/>
                </a:lnTo>
                <a:lnTo>
                  <a:pt x="180696" y="285855"/>
                </a:lnTo>
                <a:lnTo>
                  <a:pt x="178560" y="284808"/>
                </a:lnTo>
                <a:close/>
                <a:moveTo>
                  <a:pt x="252861" y="160204"/>
                </a:moveTo>
                <a:lnTo>
                  <a:pt x="242442" y="160204"/>
                </a:lnTo>
                <a:lnTo>
                  <a:pt x="243301" y="164392"/>
                </a:lnTo>
                <a:lnTo>
                  <a:pt x="245605" y="168581"/>
                </a:lnTo>
                <a:lnTo>
                  <a:pt x="248830" y="171722"/>
                </a:lnTo>
                <a:lnTo>
                  <a:pt x="182696" y="285855"/>
                </a:lnTo>
                <a:lnTo>
                  <a:pt x="191792" y="285855"/>
                </a:lnTo>
                <a:lnTo>
                  <a:pt x="255479" y="175910"/>
                </a:lnTo>
                <a:lnTo>
                  <a:pt x="276581" y="175910"/>
                </a:lnTo>
                <a:lnTo>
                  <a:pt x="274358" y="171722"/>
                </a:lnTo>
                <a:lnTo>
                  <a:pt x="278818" y="168581"/>
                </a:lnTo>
                <a:lnTo>
                  <a:pt x="280521" y="165439"/>
                </a:lnTo>
                <a:lnTo>
                  <a:pt x="256892" y="165439"/>
                </a:lnTo>
                <a:lnTo>
                  <a:pt x="252861" y="161251"/>
                </a:lnTo>
                <a:lnTo>
                  <a:pt x="252861" y="160204"/>
                </a:lnTo>
                <a:close/>
                <a:moveTo>
                  <a:pt x="47776" y="123556"/>
                </a:moveTo>
                <a:lnTo>
                  <a:pt x="33915" y="123556"/>
                </a:lnTo>
                <a:lnTo>
                  <a:pt x="72427" y="149733"/>
                </a:lnTo>
                <a:lnTo>
                  <a:pt x="71495" y="151827"/>
                </a:lnTo>
                <a:lnTo>
                  <a:pt x="70982" y="153922"/>
                </a:lnTo>
                <a:lnTo>
                  <a:pt x="70982" y="163345"/>
                </a:lnTo>
                <a:lnTo>
                  <a:pt x="73840" y="168581"/>
                </a:lnTo>
                <a:lnTo>
                  <a:pt x="78301" y="171722"/>
                </a:lnTo>
                <a:lnTo>
                  <a:pt x="25664" y="271195"/>
                </a:lnTo>
                <a:lnTo>
                  <a:pt x="34686" y="271195"/>
                </a:lnTo>
                <a:lnTo>
                  <a:pt x="85096" y="175910"/>
                </a:lnTo>
                <a:lnTo>
                  <a:pt x="106255" y="175910"/>
                </a:lnTo>
                <a:lnTo>
                  <a:pt x="103829" y="171722"/>
                </a:lnTo>
                <a:lnTo>
                  <a:pt x="107054" y="168581"/>
                </a:lnTo>
                <a:lnTo>
                  <a:pt x="108766" y="165439"/>
                </a:lnTo>
                <a:lnTo>
                  <a:pt x="85819" y="165439"/>
                </a:lnTo>
                <a:lnTo>
                  <a:pt x="81788" y="161251"/>
                </a:lnTo>
                <a:lnTo>
                  <a:pt x="81788" y="151827"/>
                </a:lnTo>
                <a:lnTo>
                  <a:pt x="85819" y="147639"/>
                </a:lnTo>
                <a:lnTo>
                  <a:pt x="108865" y="147639"/>
                </a:lnTo>
                <a:lnTo>
                  <a:pt x="107295" y="144498"/>
                </a:lnTo>
                <a:lnTo>
                  <a:pt x="104352" y="142404"/>
                </a:lnTo>
                <a:lnTo>
                  <a:pt x="76667" y="142404"/>
                </a:lnTo>
                <a:lnTo>
                  <a:pt x="47776" y="123556"/>
                </a:lnTo>
                <a:close/>
                <a:moveTo>
                  <a:pt x="345906" y="123556"/>
                </a:moveTo>
                <a:lnTo>
                  <a:pt x="318712" y="123556"/>
                </a:lnTo>
                <a:lnTo>
                  <a:pt x="321445" y="126697"/>
                </a:lnTo>
                <a:lnTo>
                  <a:pt x="325005" y="128791"/>
                </a:lnTo>
                <a:lnTo>
                  <a:pt x="328995" y="129838"/>
                </a:lnTo>
                <a:lnTo>
                  <a:pt x="328995" y="271195"/>
                </a:lnTo>
                <a:lnTo>
                  <a:pt x="336712" y="271195"/>
                </a:lnTo>
                <a:lnTo>
                  <a:pt x="338869" y="128791"/>
                </a:lnTo>
                <a:lnTo>
                  <a:pt x="345906" y="123556"/>
                </a:lnTo>
                <a:close/>
                <a:moveTo>
                  <a:pt x="95169" y="175910"/>
                </a:moveTo>
                <a:lnTo>
                  <a:pt x="86908" y="175910"/>
                </a:lnTo>
                <a:lnTo>
                  <a:pt x="88803" y="176957"/>
                </a:lnTo>
                <a:lnTo>
                  <a:pt x="93023" y="176957"/>
                </a:lnTo>
                <a:lnTo>
                  <a:pt x="95169" y="175910"/>
                </a:lnTo>
                <a:close/>
                <a:moveTo>
                  <a:pt x="265761" y="175910"/>
                </a:moveTo>
                <a:lnTo>
                  <a:pt x="257489" y="175910"/>
                </a:lnTo>
                <a:lnTo>
                  <a:pt x="259636" y="176957"/>
                </a:lnTo>
                <a:lnTo>
                  <a:pt x="263845" y="176957"/>
                </a:lnTo>
                <a:lnTo>
                  <a:pt x="265761" y="175910"/>
                </a:lnTo>
                <a:close/>
                <a:moveTo>
                  <a:pt x="108865" y="147639"/>
                </a:moveTo>
                <a:lnTo>
                  <a:pt x="95756" y="147639"/>
                </a:lnTo>
                <a:lnTo>
                  <a:pt x="99787" y="151827"/>
                </a:lnTo>
                <a:lnTo>
                  <a:pt x="99787" y="161251"/>
                </a:lnTo>
                <a:lnTo>
                  <a:pt x="95756" y="165439"/>
                </a:lnTo>
                <a:lnTo>
                  <a:pt x="108766" y="165439"/>
                </a:lnTo>
                <a:lnTo>
                  <a:pt x="109336" y="164392"/>
                </a:lnTo>
                <a:lnTo>
                  <a:pt x="110206" y="160204"/>
                </a:lnTo>
                <a:lnTo>
                  <a:pt x="252861" y="160204"/>
                </a:lnTo>
                <a:lnTo>
                  <a:pt x="252861" y="152874"/>
                </a:lnTo>
                <a:lnTo>
                  <a:pt x="110206" y="152874"/>
                </a:lnTo>
                <a:lnTo>
                  <a:pt x="109389" y="148686"/>
                </a:lnTo>
                <a:lnTo>
                  <a:pt x="108865" y="147639"/>
                </a:lnTo>
                <a:close/>
                <a:moveTo>
                  <a:pt x="283310" y="147639"/>
                </a:moveTo>
                <a:lnTo>
                  <a:pt x="266829" y="147639"/>
                </a:lnTo>
                <a:lnTo>
                  <a:pt x="270860" y="151827"/>
                </a:lnTo>
                <a:lnTo>
                  <a:pt x="270860" y="161251"/>
                </a:lnTo>
                <a:lnTo>
                  <a:pt x="266829" y="165439"/>
                </a:lnTo>
                <a:lnTo>
                  <a:pt x="280521" y="165439"/>
                </a:lnTo>
                <a:lnTo>
                  <a:pt x="281656" y="163345"/>
                </a:lnTo>
                <a:lnTo>
                  <a:pt x="281656" y="153922"/>
                </a:lnTo>
                <a:lnTo>
                  <a:pt x="281153" y="151827"/>
                </a:lnTo>
                <a:lnTo>
                  <a:pt x="280232" y="149733"/>
                </a:lnTo>
                <a:lnTo>
                  <a:pt x="283310" y="147639"/>
                </a:lnTo>
                <a:close/>
                <a:moveTo>
                  <a:pt x="192584" y="38742"/>
                </a:moveTo>
                <a:lnTo>
                  <a:pt x="183418" y="38742"/>
                </a:lnTo>
                <a:lnTo>
                  <a:pt x="248306" y="142404"/>
                </a:lnTo>
                <a:lnTo>
                  <a:pt x="245364" y="144498"/>
                </a:lnTo>
                <a:lnTo>
                  <a:pt x="243249" y="148686"/>
                </a:lnTo>
                <a:lnTo>
                  <a:pt x="242442" y="152874"/>
                </a:lnTo>
                <a:lnTo>
                  <a:pt x="252861" y="152874"/>
                </a:lnTo>
                <a:lnTo>
                  <a:pt x="252861" y="151827"/>
                </a:lnTo>
                <a:lnTo>
                  <a:pt x="256892" y="147639"/>
                </a:lnTo>
                <a:lnTo>
                  <a:pt x="283310" y="147639"/>
                </a:lnTo>
                <a:lnTo>
                  <a:pt x="291006" y="142404"/>
                </a:lnTo>
                <a:lnTo>
                  <a:pt x="276002" y="142404"/>
                </a:lnTo>
                <a:lnTo>
                  <a:pt x="272410" y="139262"/>
                </a:lnTo>
                <a:lnTo>
                  <a:pt x="269908" y="138215"/>
                </a:lnTo>
                <a:lnTo>
                  <a:pt x="254840" y="138215"/>
                </a:lnTo>
                <a:lnTo>
                  <a:pt x="192584" y="38742"/>
                </a:lnTo>
                <a:close/>
                <a:moveTo>
                  <a:pt x="95641" y="137168"/>
                </a:moveTo>
                <a:lnTo>
                  <a:pt x="85253" y="137168"/>
                </a:lnTo>
                <a:lnTo>
                  <a:pt x="80259" y="139262"/>
                </a:lnTo>
                <a:lnTo>
                  <a:pt x="76667" y="142404"/>
                </a:lnTo>
                <a:lnTo>
                  <a:pt x="104352" y="142404"/>
                </a:lnTo>
                <a:lnTo>
                  <a:pt x="106980" y="138215"/>
                </a:lnTo>
                <a:lnTo>
                  <a:pt x="97829" y="138215"/>
                </a:lnTo>
                <a:lnTo>
                  <a:pt x="95641" y="137168"/>
                </a:lnTo>
                <a:close/>
                <a:moveTo>
                  <a:pt x="206003" y="32459"/>
                </a:moveTo>
                <a:lnTo>
                  <a:pt x="191292" y="32459"/>
                </a:lnTo>
                <a:lnTo>
                  <a:pt x="314105" y="103661"/>
                </a:lnTo>
                <a:lnTo>
                  <a:pt x="313425" y="105755"/>
                </a:lnTo>
                <a:lnTo>
                  <a:pt x="313048" y="107850"/>
                </a:lnTo>
                <a:lnTo>
                  <a:pt x="313048" y="113085"/>
                </a:lnTo>
                <a:lnTo>
                  <a:pt x="313561" y="115179"/>
                </a:lnTo>
                <a:lnTo>
                  <a:pt x="314482" y="117273"/>
                </a:lnTo>
                <a:lnTo>
                  <a:pt x="276002" y="142404"/>
                </a:lnTo>
                <a:lnTo>
                  <a:pt x="291006" y="142404"/>
                </a:lnTo>
                <a:lnTo>
                  <a:pt x="318712" y="123556"/>
                </a:lnTo>
                <a:lnTo>
                  <a:pt x="345906" y="123556"/>
                </a:lnTo>
                <a:lnTo>
                  <a:pt x="348721" y="121462"/>
                </a:lnTo>
                <a:lnTo>
                  <a:pt x="349250" y="119368"/>
                </a:lnTo>
                <a:lnTo>
                  <a:pt x="327874" y="119368"/>
                </a:lnTo>
                <a:lnTo>
                  <a:pt x="323854" y="115179"/>
                </a:lnTo>
                <a:lnTo>
                  <a:pt x="323854" y="105755"/>
                </a:lnTo>
                <a:lnTo>
                  <a:pt x="327874" y="101567"/>
                </a:lnTo>
                <a:lnTo>
                  <a:pt x="349422" y="101567"/>
                </a:lnTo>
                <a:lnTo>
                  <a:pt x="347019" y="97379"/>
                </a:lnTo>
                <a:lnTo>
                  <a:pt x="317979" y="97379"/>
                </a:lnTo>
                <a:lnTo>
                  <a:pt x="206003" y="32459"/>
                </a:lnTo>
                <a:close/>
                <a:moveTo>
                  <a:pt x="190423" y="33506"/>
                </a:moveTo>
                <a:lnTo>
                  <a:pt x="162382" y="33506"/>
                </a:lnTo>
                <a:lnTo>
                  <a:pt x="162853" y="34553"/>
                </a:lnTo>
                <a:lnTo>
                  <a:pt x="97829" y="138215"/>
                </a:lnTo>
                <a:lnTo>
                  <a:pt x="106980" y="138215"/>
                </a:lnTo>
                <a:lnTo>
                  <a:pt x="169387" y="38742"/>
                </a:lnTo>
                <a:lnTo>
                  <a:pt x="192584" y="38742"/>
                </a:lnTo>
                <a:lnTo>
                  <a:pt x="189962" y="34553"/>
                </a:lnTo>
                <a:lnTo>
                  <a:pt x="190423" y="33506"/>
                </a:lnTo>
                <a:close/>
                <a:moveTo>
                  <a:pt x="267405" y="137168"/>
                </a:moveTo>
                <a:lnTo>
                  <a:pt x="257028" y="137168"/>
                </a:lnTo>
                <a:lnTo>
                  <a:pt x="254840" y="138215"/>
                </a:lnTo>
                <a:lnTo>
                  <a:pt x="269908" y="138215"/>
                </a:lnTo>
                <a:lnTo>
                  <a:pt x="267405" y="137168"/>
                </a:lnTo>
                <a:close/>
                <a:moveTo>
                  <a:pt x="42160" y="101567"/>
                </a:moveTo>
                <a:lnTo>
                  <a:pt x="24763" y="101567"/>
                </a:lnTo>
                <a:lnTo>
                  <a:pt x="28794" y="104708"/>
                </a:lnTo>
                <a:lnTo>
                  <a:pt x="28794" y="115179"/>
                </a:lnTo>
                <a:lnTo>
                  <a:pt x="24763" y="119368"/>
                </a:lnTo>
                <a:lnTo>
                  <a:pt x="41355" y="119368"/>
                </a:lnTo>
                <a:lnTo>
                  <a:pt x="38145" y="117273"/>
                </a:lnTo>
                <a:lnTo>
                  <a:pt x="39077" y="115179"/>
                </a:lnTo>
                <a:lnTo>
                  <a:pt x="39590" y="113085"/>
                </a:lnTo>
                <a:lnTo>
                  <a:pt x="39590" y="107850"/>
                </a:lnTo>
                <a:lnTo>
                  <a:pt x="39223" y="105755"/>
                </a:lnTo>
                <a:lnTo>
                  <a:pt x="38543" y="103661"/>
                </a:lnTo>
                <a:lnTo>
                  <a:pt x="42160" y="101567"/>
                </a:lnTo>
                <a:close/>
                <a:moveTo>
                  <a:pt x="349422" y="101567"/>
                </a:moveTo>
                <a:lnTo>
                  <a:pt x="337822" y="101567"/>
                </a:lnTo>
                <a:lnTo>
                  <a:pt x="341853" y="105755"/>
                </a:lnTo>
                <a:lnTo>
                  <a:pt x="341853" y="115179"/>
                </a:lnTo>
                <a:lnTo>
                  <a:pt x="337822" y="119368"/>
                </a:lnTo>
                <a:lnTo>
                  <a:pt x="349250" y="119368"/>
                </a:lnTo>
                <a:lnTo>
                  <a:pt x="352424" y="106803"/>
                </a:lnTo>
                <a:lnTo>
                  <a:pt x="349422" y="101567"/>
                </a:lnTo>
                <a:close/>
                <a:moveTo>
                  <a:pt x="173432" y="0"/>
                </a:moveTo>
                <a:lnTo>
                  <a:pt x="161453" y="7329"/>
                </a:lnTo>
                <a:lnTo>
                  <a:pt x="156613" y="19894"/>
                </a:lnTo>
                <a:lnTo>
                  <a:pt x="156613" y="21988"/>
                </a:lnTo>
                <a:lnTo>
                  <a:pt x="156979" y="24083"/>
                </a:lnTo>
                <a:lnTo>
                  <a:pt x="157660" y="26177"/>
                </a:lnTo>
                <a:lnTo>
                  <a:pt x="34669" y="97379"/>
                </a:lnTo>
                <a:lnTo>
                  <a:pt x="49393" y="97379"/>
                </a:lnTo>
                <a:lnTo>
                  <a:pt x="161513" y="32459"/>
                </a:lnTo>
                <a:lnTo>
                  <a:pt x="206003" y="32459"/>
                </a:lnTo>
                <a:lnTo>
                  <a:pt x="198778" y="28271"/>
                </a:lnTo>
                <a:lnTo>
                  <a:pt x="171439" y="28271"/>
                </a:lnTo>
                <a:lnTo>
                  <a:pt x="167408" y="25130"/>
                </a:lnTo>
                <a:lnTo>
                  <a:pt x="167408" y="14659"/>
                </a:lnTo>
                <a:lnTo>
                  <a:pt x="171439" y="10470"/>
                </a:lnTo>
                <a:lnTo>
                  <a:pt x="192503" y="10470"/>
                </a:lnTo>
                <a:lnTo>
                  <a:pt x="187976" y="4188"/>
                </a:lnTo>
                <a:lnTo>
                  <a:pt x="173432" y="0"/>
                </a:lnTo>
                <a:close/>
                <a:moveTo>
                  <a:pt x="332848" y="90049"/>
                </a:moveTo>
                <a:lnTo>
                  <a:pt x="326932" y="90049"/>
                </a:lnTo>
                <a:lnTo>
                  <a:pt x="321613" y="93190"/>
                </a:lnTo>
                <a:lnTo>
                  <a:pt x="317979" y="97379"/>
                </a:lnTo>
                <a:lnTo>
                  <a:pt x="347019" y="97379"/>
                </a:lnTo>
                <a:lnTo>
                  <a:pt x="345818" y="95285"/>
                </a:lnTo>
                <a:lnTo>
                  <a:pt x="332848" y="90049"/>
                </a:lnTo>
                <a:close/>
                <a:moveTo>
                  <a:pt x="181240" y="38742"/>
                </a:moveTo>
                <a:lnTo>
                  <a:pt x="171565" y="38742"/>
                </a:lnTo>
                <a:lnTo>
                  <a:pt x="173931" y="39789"/>
                </a:lnTo>
                <a:lnTo>
                  <a:pt x="178884" y="39789"/>
                </a:lnTo>
                <a:lnTo>
                  <a:pt x="181240" y="38742"/>
                </a:lnTo>
                <a:close/>
                <a:moveTo>
                  <a:pt x="191292" y="32459"/>
                </a:moveTo>
                <a:lnTo>
                  <a:pt x="161513" y="32459"/>
                </a:lnTo>
                <a:lnTo>
                  <a:pt x="161932" y="33506"/>
                </a:lnTo>
                <a:lnTo>
                  <a:pt x="190873" y="33506"/>
                </a:lnTo>
                <a:lnTo>
                  <a:pt x="191292" y="32459"/>
                </a:lnTo>
                <a:close/>
                <a:moveTo>
                  <a:pt x="192503" y="10470"/>
                </a:moveTo>
                <a:lnTo>
                  <a:pt x="181376" y="10470"/>
                </a:lnTo>
                <a:lnTo>
                  <a:pt x="185407" y="14659"/>
                </a:lnTo>
                <a:lnTo>
                  <a:pt x="185407" y="25130"/>
                </a:lnTo>
                <a:lnTo>
                  <a:pt x="181376" y="28271"/>
                </a:lnTo>
                <a:lnTo>
                  <a:pt x="198778" y="28271"/>
                </a:lnTo>
                <a:lnTo>
                  <a:pt x="195166" y="26177"/>
                </a:lnTo>
                <a:lnTo>
                  <a:pt x="195836" y="24083"/>
                </a:lnTo>
                <a:lnTo>
                  <a:pt x="196203" y="21988"/>
                </a:lnTo>
                <a:lnTo>
                  <a:pt x="195520" y="14659"/>
                </a:lnTo>
                <a:lnTo>
                  <a:pt x="192503" y="10470"/>
                </a:lnTo>
                <a:close/>
              </a:path>
            </a:pathLst>
          </a:custGeom>
          <a:solidFill>
            <a:srgbClr val="1DAB7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" name="Изображение 4" descr="smart-tv_106219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725" y="1627505"/>
            <a:ext cx="4248150" cy="4248150"/>
          </a:xfrm>
          <a:prstGeom prst="rect">
            <a:avLst/>
          </a:prstGeom>
        </p:spPr>
      </p:pic>
      <p:sp>
        <p:nvSpPr>
          <p:cNvPr id="4" name="Текстовое поле 3"/>
          <p:cNvSpPr txBox="1"/>
          <p:nvPr/>
        </p:nvSpPr>
        <p:spPr>
          <a:xfrm>
            <a:off x="551815" y="2059940"/>
            <a:ext cx="5621655" cy="2799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Обновление прошивки можно назначить </a:t>
            </a:r>
            <a:endParaRPr lang="ru-RU" sz="160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solidFill>
                  <a:srgbClr val="7B599A"/>
                </a:solidFill>
                <a:latin typeface="Trebuchet MS" panose="020B0603020202020204"/>
                <a:cs typeface="Trebuchet MS" panose="020B0603020202020204"/>
                <a:sym typeface="+mn-ea"/>
              </a:rPr>
              <a:t>на определенную приставку</a:t>
            </a: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 по:</a:t>
            </a:r>
            <a:endParaRPr lang="ru-RU" sz="160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- индивидуально по MAC / IP;</a:t>
            </a:r>
            <a:endParaRPr lang="ru-RU" sz="160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- на группу приставок на основе маски подсети. </a:t>
            </a:r>
            <a:endParaRPr lang="ru-RU" sz="160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endParaRPr lang="ru-RU" sz="160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- Сегментация устройств позволяет:</a:t>
            </a:r>
            <a:endParaRPr lang="ru-RU" sz="160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 балансировать нагрузку во время массового обновления</a:t>
            </a:r>
            <a:endParaRPr lang="ru-RU" sz="160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- Сегменты можно обновить последовательно, </a:t>
            </a:r>
            <a:endParaRPr lang="ru-RU" sz="160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снижая пиковую нагрузку на сеть и серверы</a:t>
            </a:r>
            <a:endParaRPr lang="ru-RU" sz="160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- Назначить разные прошивки в подсети, </a:t>
            </a:r>
            <a:endParaRPr lang="ru-RU" sz="1600"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если они принадлежат различным субоператорам.</a:t>
            </a:r>
            <a:endParaRPr lang="ru-RU" altLang="en-US" sz="1600">
              <a:latin typeface="Trebuchet MS" panose="020B0603020202020204" charset="0"/>
              <a:cs typeface="Trebuchet MS" panose="020B0603020202020204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0634303" y="302220"/>
            <a:ext cx="1261897" cy="441720"/>
            <a:chOff x="10634303" y="302220"/>
            <a:chExt cx="1261897" cy="441720"/>
          </a:xfrm>
        </p:grpSpPr>
        <p:sp>
          <p:nvSpPr>
            <p:cNvPr id="9" name="Google Shape;105;p16"/>
            <p:cNvSpPr/>
            <p:nvPr/>
          </p:nvSpPr>
          <p:spPr>
            <a:xfrm>
              <a:off x="11115000" y="302220"/>
              <a:ext cx="781200" cy="441720"/>
            </a:xfrm>
            <a:prstGeom prst="rect">
              <a:avLst/>
            </a:prstGeom>
            <a:blipFill rotWithShape="0">
              <a:blip r:embed="rId2"/>
              <a:srcRect/>
              <a:stretch>
                <a:fillRect/>
              </a:stretch>
            </a:blip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" name="Google Shape;106;p16"/>
            <p:cNvSpPr/>
            <p:nvPr/>
          </p:nvSpPr>
          <p:spPr>
            <a:xfrm>
              <a:off x="10634303" y="302220"/>
              <a:ext cx="352800" cy="399600"/>
            </a:xfrm>
            <a:custGeom>
              <a:avLst/>
              <a:gdLst/>
              <a:ahLst/>
              <a:cxnLst/>
              <a:rect l="l" t="t" r="r" b="b"/>
              <a:pathLst>
                <a:path w="353059" h="400050">
                  <a:moveTo>
                    <a:pt x="49593" y="303655"/>
                  </a:moveTo>
                  <a:lnTo>
                    <a:pt x="34627" y="303655"/>
                  </a:lnTo>
                  <a:lnTo>
                    <a:pt x="157670" y="374857"/>
                  </a:lnTo>
                  <a:lnTo>
                    <a:pt x="156979" y="376951"/>
                  </a:lnTo>
                  <a:lnTo>
                    <a:pt x="156613" y="379046"/>
                  </a:lnTo>
                  <a:lnTo>
                    <a:pt x="157296" y="386375"/>
                  </a:lnTo>
                  <a:lnTo>
                    <a:pt x="164845" y="396846"/>
                  </a:lnTo>
                  <a:lnTo>
                    <a:pt x="179386" y="399987"/>
                  </a:lnTo>
                  <a:lnTo>
                    <a:pt x="191365" y="393705"/>
                  </a:lnTo>
                  <a:lnTo>
                    <a:pt x="192977" y="389516"/>
                  </a:lnTo>
                  <a:lnTo>
                    <a:pt x="171439" y="389516"/>
                  </a:lnTo>
                  <a:lnTo>
                    <a:pt x="167408" y="386375"/>
                  </a:lnTo>
                  <a:lnTo>
                    <a:pt x="167408" y="375904"/>
                  </a:lnTo>
                  <a:lnTo>
                    <a:pt x="171439" y="371716"/>
                  </a:lnTo>
                  <a:lnTo>
                    <a:pt x="200564" y="371716"/>
                  </a:lnTo>
                  <a:lnTo>
                    <a:pt x="207788" y="367528"/>
                  </a:lnTo>
                  <a:lnTo>
                    <a:pt x="161513" y="367528"/>
                  </a:lnTo>
                  <a:lnTo>
                    <a:pt x="49593" y="303655"/>
                  </a:lnTo>
                  <a:close/>
                  <a:moveTo>
                    <a:pt x="200564" y="371716"/>
                  </a:moveTo>
                  <a:lnTo>
                    <a:pt x="181376" y="371716"/>
                  </a:lnTo>
                  <a:lnTo>
                    <a:pt x="185407" y="375904"/>
                  </a:lnTo>
                  <a:lnTo>
                    <a:pt x="185407" y="386375"/>
                  </a:lnTo>
                  <a:lnTo>
                    <a:pt x="181376" y="389516"/>
                  </a:lnTo>
                  <a:lnTo>
                    <a:pt x="192977" y="389516"/>
                  </a:lnTo>
                  <a:lnTo>
                    <a:pt x="196203" y="381140"/>
                  </a:lnTo>
                  <a:lnTo>
                    <a:pt x="196203" y="379046"/>
                  </a:lnTo>
                  <a:lnTo>
                    <a:pt x="195836" y="376951"/>
                  </a:lnTo>
                  <a:lnTo>
                    <a:pt x="195145" y="374857"/>
                  </a:lnTo>
                  <a:lnTo>
                    <a:pt x="200564" y="371716"/>
                  </a:lnTo>
                  <a:close/>
                  <a:moveTo>
                    <a:pt x="122032" y="296326"/>
                  </a:moveTo>
                  <a:lnTo>
                    <a:pt x="38867" y="296326"/>
                  </a:lnTo>
                  <a:lnTo>
                    <a:pt x="156633" y="306796"/>
                  </a:lnTo>
                  <a:lnTo>
                    <a:pt x="157534" y="315173"/>
                  </a:lnTo>
                  <a:lnTo>
                    <a:pt x="164068" y="322503"/>
                  </a:lnTo>
                  <a:lnTo>
                    <a:pt x="172507" y="324597"/>
                  </a:lnTo>
                  <a:lnTo>
                    <a:pt x="172539" y="361245"/>
                  </a:lnTo>
                  <a:lnTo>
                    <a:pt x="168183" y="362292"/>
                  </a:lnTo>
                  <a:lnTo>
                    <a:pt x="164330" y="364386"/>
                  </a:lnTo>
                  <a:lnTo>
                    <a:pt x="161513" y="367528"/>
                  </a:lnTo>
                  <a:lnTo>
                    <a:pt x="191292" y="367528"/>
                  </a:lnTo>
                  <a:lnTo>
                    <a:pt x="188475" y="364386"/>
                  </a:lnTo>
                  <a:lnTo>
                    <a:pt x="184612" y="362292"/>
                  </a:lnTo>
                  <a:lnTo>
                    <a:pt x="180235" y="361245"/>
                  </a:lnTo>
                  <a:lnTo>
                    <a:pt x="180193" y="324597"/>
                  </a:lnTo>
                  <a:lnTo>
                    <a:pt x="188632" y="322503"/>
                  </a:lnTo>
                  <a:lnTo>
                    <a:pt x="195145" y="315173"/>
                  </a:lnTo>
                  <a:lnTo>
                    <a:pt x="195255" y="314126"/>
                  </a:lnTo>
                  <a:lnTo>
                    <a:pt x="171356" y="314126"/>
                  </a:lnTo>
                  <a:lnTo>
                    <a:pt x="167314" y="309938"/>
                  </a:lnTo>
                  <a:lnTo>
                    <a:pt x="167314" y="299467"/>
                  </a:lnTo>
                  <a:lnTo>
                    <a:pt x="157325" y="299467"/>
                  </a:lnTo>
                  <a:lnTo>
                    <a:pt x="122032" y="296326"/>
                  </a:lnTo>
                  <a:close/>
                  <a:moveTo>
                    <a:pt x="324859" y="296326"/>
                  </a:moveTo>
                  <a:lnTo>
                    <a:pt x="313979" y="296326"/>
                  </a:lnTo>
                  <a:lnTo>
                    <a:pt x="314105" y="297373"/>
                  </a:lnTo>
                  <a:lnTo>
                    <a:pt x="191292" y="367528"/>
                  </a:lnTo>
                  <a:lnTo>
                    <a:pt x="207788" y="367528"/>
                  </a:lnTo>
                  <a:lnTo>
                    <a:pt x="317958" y="303655"/>
                  </a:lnTo>
                  <a:lnTo>
                    <a:pt x="347816" y="303655"/>
                  </a:lnTo>
                  <a:lnTo>
                    <a:pt x="349303" y="299467"/>
                  </a:lnTo>
                  <a:lnTo>
                    <a:pt x="327874" y="299467"/>
                  </a:lnTo>
                  <a:lnTo>
                    <a:pt x="324859" y="296326"/>
                  </a:lnTo>
                  <a:close/>
                  <a:moveTo>
                    <a:pt x="194501" y="296326"/>
                  </a:moveTo>
                  <a:lnTo>
                    <a:pt x="181292" y="296326"/>
                  </a:lnTo>
                  <a:lnTo>
                    <a:pt x="185324" y="299467"/>
                  </a:lnTo>
                  <a:lnTo>
                    <a:pt x="185324" y="309938"/>
                  </a:lnTo>
                  <a:lnTo>
                    <a:pt x="181292" y="314126"/>
                  </a:lnTo>
                  <a:lnTo>
                    <a:pt x="195255" y="314126"/>
                  </a:lnTo>
                  <a:lnTo>
                    <a:pt x="196025" y="306796"/>
                  </a:lnTo>
                  <a:lnTo>
                    <a:pt x="278447" y="299467"/>
                  </a:lnTo>
                  <a:lnTo>
                    <a:pt x="195302" y="299467"/>
                  </a:lnTo>
                  <a:lnTo>
                    <a:pt x="194501" y="296326"/>
                  </a:lnTo>
                  <a:close/>
                  <a:moveTo>
                    <a:pt x="25726" y="90049"/>
                  </a:moveTo>
                  <a:lnTo>
                    <a:pt x="16811" y="90049"/>
                  </a:lnTo>
                  <a:lnTo>
                    <a:pt x="4837" y="97379"/>
                  </a:lnTo>
                  <a:lnTo>
                    <a:pt x="0" y="109944"/>
                  </a:lnTo>
                  <a:lnTo>
                    <a:pt x="0" y="119368"/>
                  </a:lnTo>
                  <a:lnTo>
                    <a:pt x="6847" y="127744"/>
                  </a:lnTo>
                  <a:lnTo>
                    <a:pt x="15926" y="129838"/>
                  </a:lnTo>
                  <a:lnTo>
                    <a:pt x="13928" y="271195"/>
                  </a:lnTo>
                  <a:lnTo>
                    <a:pt x="4095" y="278525"/>
                  </a:lnTo>
                  <a:lnTo>
                    <a:pt x="399" y="293184"/>
                  </a:lnTo>
                  <a:lnTo>
                    <a:pt x="7001" y="305749"/>
                  </a:lnTo>
                  <a:lnTo>
                    <a:pt x="19967" y="309938"/>
                  </a:lnTo>
                  <a:lnTo>
                    <a:pt x="25779" y="309938"/>
                  </a:lnTo>
                  <a:lnTo>
                    <a:pt x="31004" y="307844"/>
                  </a:lnTo>
                  <a:lnTo>
                    <a:pt x="34627" y="303655"/>
                  </a:lnTo>
                  <a:lnTo>
                    <a:pt x="49593" y="303655"/>
                  </a:lnTo>
                  <a:lnTo>
                    <a:pt x="42254" y="299467"/>
                  </a:lnTo>
                  <a:lnTo>
                    <a:pt x="15004" y="299467"/>
                  </a:lnTo>
                  <a:lnTo>
                    <a:pt x="10973" y="295278"/>
                  </a:lnTo>
                  <a:lnTo>
                    <a:pt x="10973" y="284808"/>
                  </a:lnTo>
                  <a:lnTo>
                    <a:pt x="15004" y="281666"/>
                  </a:lnTo>
                  <a:lnTo>
                    <a:pt x="38532" y="281666"/>
                  </a:lnTo>
                  <a:lnTo>
                    <a:pt x="36491" y="278525"/>
                  </a:lnTo>
                  <a:lnTo>
                    <a:pt x="32470" y="275384"/>
                  </a:lnTo>
                  <a:lnTo>
                    <a:pt x="34686" y="271195"/>
                  </a:lnTo>
                  <a:lnTo>
                    <a:pt x="23664" y="271195"/>
                  </a:lnTo>
                  <a:lnTo>
                    <a:pt x="23664" y="129838"/>
                  </a:lnTo>
                  <a:lnTo>
                    <a:pt x="27643" y="128791"/>
                  </a:lnTo>
                  <a:lnTo>
                    <a:pt x="31182" y="126697"/>
                  </a:lnTo>
                  <a:lnTo>
                    <a:pt x="33915" y="123556"/>
                  </a:lnTo>
                  <a:lnTo>
                    <a:pt x="47776" y="123556"/>
                  </a:lnTo>
                  <a:lnTo>
                    <a:pt x="41355" y="119368"/>
                  </a:lnTo>
                  <a:lnTo>
                    <a:pt x="14826" y="119368"/>
                  </a:lnTo>
                  <a:lnTo>
                    <a:pt x="10795" y="115179"/>
                  </a:lnTo>
                  <a:lnTo>
                    <a:pt x="10795" y="104708"/>
                  </a:lnTo>
                  <a:lnTo>
                    <a:pt x="14826" y="101567"/>
                  </a:lnTo>
                  <a:lnTo>
                    <a:pt x="42160" y="101567"/>
                  </a:lnTo>
                  <a:lnTo>
                    <a:pt x="49393" y="97379"/>
                  </a:lnTo>
                  <a:lnTo>
                    <a:pt x="34669" y="97379"/>
                  </a:lnTo>
                  <a:lnTo>
                    <a:pt x="31046" y="93190"/>
                  </a:lnTo>
                  <a:lnTo>
                    <a:pt x="25726" y="90049"/>
                  </a:lnTo>
                  <a:close/>
                  <a:moveTo>
                    <a:pt x="347816" y="303655"/>
                  </a:moveTo>
                  <a:lnTo>
                    <a:pt x="317958" y="303655"/>
                  </a:lnTo>
                  <a:lnTo>
                    <a:pt x="321592" y="307844"/>
                  </a:lnTo>
                  <a:lnTo>
                    <a:pt x="326921" y="309938"/>
                  </a:lnTo>
                  <a:lnTo>
                    <a:pt x="335846" y="309938"/>
                  </a:lnTo>
                  <a:lnTo>
                    <a:pt x="347816" y="303655"/>
                  </a:lnTo>
                  <a:close/>
                  <a:moveTo>
                    <a:pt x="38532" y="281666"/>
                  </a:moveTo>
                  <a:lnTo>
                    <a:pt x="24941" y="281666"/>
                  </a:lnTo>
                  <a:lnTo>
                    <a:pt x="28972" y="284808"/>
                  </a:lnTo>
                  <a:lnTo>
                    <a:pt x="28972" y="295278"/>
                  </a:lnTo>
                  <a:lnTo>
                    <a:pt x="24941" y="299467"/>
                  </a:lnTo>
                  <a:lnTo>
                    <a:pt x="42254" y="299467"/>
                  </a:lnTo>
                  <a:lnTo>
                    <a:pt x="38585" y="297373"/>
                  </a:lnTo>
                  <a:lnTo>
                    <a:pt x="38689" y="296326"/>
                  </a:lnTo>
                  <a:lnTo>
                    <a:pt x="122032" y="296326"/>
                  </a:lnTo>
                  <a:lnTo>
                    <a:pt x="39684" y="288996"/>
                  </a:lnTo>
                  <a:lnTo>
                    <a:pt x="39213" y="282713"/>
                  </a:lnTo>
                  <a:lnTo>
                    <a:pt x="38532" y="281666"/>
                  </a:lnTo>
                  <a:close/>
                  <a:moveTo>
                    <a:pt x="106255" y="175910"/>
                  </a:moveTo>
                  <a:lnTo>
                    <a:pt x="97169" y="175910"/>
                  </a:lnTo>
                  <a:lnTo>
                    <a:pt x="163293" y="290043"/>
                  </a:lnTo>
                  <a:lnTo>
                    <a:pt x="160497" y="292137"/>
                  </a:lnTo>
                  <a:lnTo>
                    <a:pt x="158403" y="295278"/>
                  </a:lnTo>
                  <a:lnTo>
                    <a:pt x="157325" y="299467"/>
                  </a:lnTo>
                  <a:lnTo>
                    <a:pt x="167314" y="299467"/>
                  </a:lnTo>
                  <a:lnTo>
                    <a:pt x="171356" y="296326"/>
                  </a:lnTo>
                  <a:lnTo>
                    <a:pt x="194501" y="296326"/>
                  </a:lnTo>
                  <a:lnTo>
                    <a:pt x="194234" y="295278"/>
                  </a:lnTo>
                  <a:lnTo>
                    <a:pt x="192140" y="292137"/>
                  </a:lnTo>
                  <a:lnTo>
                    <a:pt x="189365" y="290043"/>
                  </a:lnTo>
                  <a:lnTo>
                    <a:pt x="191792" y="285855"/>
                  </a:lnTo>
                  <a:lnTo>
                    <a:pt x="169931" y="285855"/>
                  </a:lnTo>
                  <a:lnTo>
                    <a:pt x="106255" y="175910"/>
                  </a:lnTo>
                  <a:close/>
                  <a:moveTo>
                    <a:pt x="276581" y="175910"/>
                  </a:moveTo>
                  <a:lnTo>
                    <a:pt x="267562" y="175910"/>
                  </a:lnTo>
                  <a:lnTo>
                    <a:pt x="320356" y="275384"/>
                  </a:lnTo>
                  <a:lnTo>
                    <a:pt x="316482" y="278525"/>
                  </a:lnTo>
                  <a:lnTo>
                    <a:pt x="313822" y="282713"/>
                  </a:lnTo>
                  <a:lnTo>
                    <a:pt x="313194" y="287949"/>
                  </a:lnTo>
                  <a:lnTo>
                    <a:pt x="195302" y="299467"/>
                  </a:lnTo>
                  <a:lnTo>
                    <a:pt x="278447" y="299467"/>
                  </a:lnTo>
                  <a:lnTo>
                    <a:pt x="313770" y="296326"/>
                  </a:lnTo>
                  <a:lnTo>
                    <a:pt x="324859" y="296326"/>
                  </a:lnTo>
                  <a:lnTo>
                    <a:pt x="323854" y="295278"/>
                  </a:lnTo>
                  <a:lnTo>
                    <a:pt x="323854" y="285855"/>
                  </a:lnTo>
                  <a:lnTo>
                    <a:pt x="327874" y="281666"/>
                  </a:lnTo>
                  <a:lnTo>
                    <a:pt x="352648" y="281666"/>
                  </a:lnTo>
                  <a:lnTo>
                    <a:pt x="352648" y="280619"/>
                  </a:lnTo>
                  <a:lnTo>
                    <a:pt x="345800" y="273290"/>
                  </a:lnTo>
                  <a:lnTo>
                    <a:pt x="336712" y="271195"/>
                  </a:lnTo>
                  <a:lnTo>
                    <a:pt x="327152" y="271195"/>
                  </a:lnTo>
                  <a:lnTo>
                    <a:pt x="276581" y="175910"/>
                  </a:lnTo>
                  <a:close/>
                  <a:moveTo>
                    <a:pt x="352648" y="281666"/>
                  </a:moveTo>
                  <a:lnTo>
                    <a:pt x="337822" y="281666"/>
                  </a:lnTo>
                  <a:lnTo>
                    <a:pt x="341853" y="285855"/>
                  </a:lnTo>
                  <a:lnTo>
                    <a:pt x="341853" y="295278"/>
                  </a:lnTo>
                  <a:lnTo>
                    <a:pt x="337822" y="299467"/>
                  </a:lnTo>
                  <a:lnTo>
                    <a:pt x="349303" y="299467"/>
                  </a:lnTo>
                  <a:lnTo>
                    <a:pt x="352648" y="290043"/>
                  </a:lnTo>
                  <a:lnTo>
                    <a:pt x="352648" y="281666"/>
                  </a:lnTo>
                  <a:close/>
                  <a:moveTo>
                    <a:pt x="178560" y="284808"/>
                  </a:moveTo>
                  <a:lnTo>
                    <a:pt x="174088" y="284808"/>
                  </a:lnTo>
                  <a:lnTo>
                    <a:pt x="171942" y="285855"/>
                  </a:lnTo>
                  <a:lnTo>
                    <a:pt x="180696" y="285855"/>
                  </a:lnTo>
                  <a:lnTo>
                    <a:pt x="178560" y="284808"/>
                  </a:lnTo>
                  <a:close/>
                  <a:moveTo>
                    <a:pt x="252861" y="160204"/>
                  </a:moveTo>
                  <a:lnTo>
                    <a:pt x="242442" y="160204"/>
                  </a:lnTo>
                  <a:lnTo>
                    <a:pt x="243301" y="164392"/>
                  </a:lnTo>
                  <a:lnTo>
                    <a:pt x="245605" y="168581"/>
                  </a:lnTo>
                  <a:lnTo>
                    <a:pt x="248830" y="171722"/>
                  </a:lnTo>
                  <a:lnTo>
                    <a:pt x="182696" y="285855"/>
                  </a:lnTo>
                  <a:lnTo>
                    <a:pt x="191792" y="285855"/>
                  </a:lnTo>
                  <a:lnTo>
                    <a:pt x="255479" y="175910"/>
                  </a:lnTo>
                  <a:lnTo>
                    <a:pt x="276581" y="175910"/>
                  </a:lnTo>
                  <a:lnTo>
                    <a:pt x="274358" y="171722"/>
                  </a:lnTo>
                  <a:lnTo>
                    <a:pt x="278818" y="168581"/>
                  </a:lnTo>
                  <a:lnTo>
                    <a:pt x="280521" y="165439"/>
                  </a:lnTo>
                  <a:lnTo>
                    <a:pt x="256892" y="165439"/>
                  </a:lnTo>
                  <a:lnTo>
                    <a:pt x="252861" y="161251"/>
                  </a:lnTo>
                  <a:lnTo>
                    <a:pt x="252861" y="160204"/>
                  </a:lnTo>
                  <a:close/>
                  <a:moveTo>
                    <a:pt x="47776" y="123556"/>
                  </a:moveTo>
                  <a:lnTo>
                    <a:pt x="33915" y="123556"/>
                  </a:lnTo>
                  <a:lnTo>
                    <a:pt x="72427" y="149733"/>
                  </a:lnTo>
                  <a:lnTo>
                    <a:pt x="71495" y="151827"/>
                  </a:lnTo>
                  <a:lnTo>
                    <a:pt x="70982" y="153922"/>
                  </a:lnTo>
                  <a:lnTo>
                    <a:pt x="70982" y="163345"/>
                  </a:lnTo>
                  <a:lnTo>
                    <a:pt x="73840" y="168581"/>
                  </a:lnTo>
                  <a:lnTo>
                    <a:pt x="78301" y="171722"/>
                  </a:lnTo>
                  <a:lnTo>
                    <a:pt x="25664" y="271195"/>
                  </a:lnTo>
                  <a:lnTo>
                    <a:pt x="34686" y="271195"/>
                  </a:lnTo>
                  <a:lnTo>
                    <a:pt x="85096" y="175910"/>
                  </a:lnTo>
                  <a:lnTo>
                    <a:pt x="106255" y="175910"/>
                  </a:lnTo>
                  <a:lnTo>
                    <a:pt x="103829" y="171722"/>
                  </a:lnTo>
                  <a:lnTo>
                    <a:pt x="107054" y="168581"/>
                  </a:lnTo>
                  <a:lnTo>
                    <a:pt x="108766" y="165439"/>
                  </a:lnTo>
                  <a:lnTo>
                    <a:pt x="85819" y="165439"/>
                  </a:lnTo>
                  <a:lnTo>
                    <a:pt x="81788" y="161251"/>
                  </a:lnTo>
                  <a:lnTo>
                    <a:pt x="81788" y="151827"/>
                  </a:lnTo>
                  <a:lnTo>
                    <a:pt x="85819" y="147639"/>
                  </a:lnTo>
                  <a:lnTo>
                    <a:pt x="108865" y="147639"/>
                  </a:lnTo>
                  <a:lnTo>
                    <a:pt x="107295" y="144498"/>
                  </a:lnTo>
                  <a:lnTo>
                    <a:pt x="104352" y="142404"/>
                  </a:lnTo>
                  <a:lnTo>
                    <a:pt x="76667" y="142404"/>
                  </a:lnTo>
                  <a:lnTo>
                    <a:pt x="47776" y="123556"/>
                  </a:lnTo>
                  <a:close/>
                  <a:moveTo>
                    <a:pt x="345906" y="123556"/>
                  </a:moveTo>
                  <a:lnTo>
                    <a:pt x="318712" y="123556"/>
                  </a:lnTo>
                  <a:lnTo>
                    <a:pt x="321445" y="126697"/>
                  </a:lnTo>
                  <a:lnTo>
                    <a:pt x="325005" y="128791"/>
                  </a:lnTo>
                  <a:lnTo>
                    <a:pt x="328995" y="129838"/>
                  </a:lnTo>
                  <a:lnTo>
                    <a:pt x="328995" y="271195"/>
                  </a:lnTo>
                  <a:lnTo>
                    <a:pt x="336712" y="271195"/>
                  </a:lnTo>
                  <a:lnTo>
                    <a:pt x="338869" y="128791"/>
                  </a:lnTo>
                  <a:lnTo>
                    <a:pt x="345906" y="123556"/>
                  </a:lnTo>
                  <a:close/>
                  <a:moveTo>
                    <a:pt x="95169" y="175910"/>
                  </a:moveTo>
                  <a:lnTo>
                    <a:pt x="86908" y="175910"/>
                  </a:lnTo>
                  <a:lnTo>
                    <a:pt x="88803" y="176957"/>
                  </a:lnTo>
                  <a:lnTo>
                    <a:pt x="93023" y="176957"/>
                  </a:lnTo>
                  <a:lnTo>
                    <a:pt x="95169" y="175910"/>
                  </a:lnTo>
                  <a:close/>
                  <a:moveTo>
                    <a:pt x="265761" y="175910"/>
                  </a:moveTo>
                  <a:lnTo>
                    <a:pt x="257489" y="175910"/>
                  </a:lnTo>
                  <a:lnTo>
                    <a:pt x="259636" y="176957"/>
                  </a:lnTo>
                  <a:lnTo>
                    <a:pt x="263845" y="176957"/>
                  </a:lnTo>
                  <a:lnTo>
                    <a:pt x="265761" y="175910"/>
                  </a:lnTo>
                  <a:close/>
                  <a:moveTo>
                    <a:pt x="108865" y="147639"/>
                  </a:moveTo>
                  <a:lnTo>
                    <a:pt x="95756" y="147639"/>
                  </a:lnTo>
                  <a:lnTo>
                    <a:pt x="99787" y="151827"/>
                  </a:lnTo>
                  <a:lnTo>
                    <a:pt x="99787" y="161251"/>
                  </a:lnTo>
                  <a:lnTo>
                    <a:pt x="95756" y="165439"/>
                  </a:lnTo>
                  <a:lnTo>
                    <a:pt x="108766" y="165439"/>
                  </a:lnTo>
                  <a:lnTo>
                    <a:pt x="109336" y="164392"/>
                  </a:lnTo>
                  <a:lnTo>
                    <a:pt x="110206" y="160204"/>
                  </a:lnTo>
                  <a:lnTo>
                    <a:pt x="252861" y="160204"/>
                  </a:lnTo>
                  <a:lnTo>
                    <a:pt x="252861" y="152874"/>
                  </a:lnTo>
                  <a:lnTo>
                    <a:pt x="110206" y="152874"/>
                  </a:lnTo>
                  <a:lnTo>
                    <a:pt x="109389" y="148686"/>
                  </a:lnTo>
                  <a:lnTo>
                    <a:pt x="108865" y="147639"/>
                  </a:lnTo>
                  <a:close/>
                  <a:moveTo>
                    <a:pt x="283310" y="147639"/>
                  </a:moveTo>
                  <a:lnTo>
                    <a:pt x="266829" y="147639"/>
                  </a:lnTo>
                  <a:lnTo>
                    <a:pt x="270860" y="151827"/>
                  </a:lnTo>
                  <a:lnTo>
                    <a:pt x="270860" y="161251"/>
                  </a:lnTo>
                  <a:lnTo>
                    <a:pt x="266829" y="165439"/>
                  </a:lnTo>
                  <a:lnTo>
                    <a:pt x="280521" y="165439"/>
                  </a:lnTo>
                  <a:lnTo>
                    <a:pt x="281656" y="163345"/>
                  </a:lnTo>
                  <a:lnTo>
                    <a:pt x="281656" y="153922"/>
                  </a:lnTo>
                  <a:lnTo>
                    <a:pt x="281153" y="151827"/>
                  </a:lnTo>
                  <a:lnTo>
                    <a:pt x="280232" y="149733"/>
                  </a:lnTo>
                  <a:lnTo>
                    <a:pt x="283310" y="147639"/>
                  </a:lnTo>
                  <a:close/>
                  <a:moveTo>
                    <a:pt x="192584" y="38742"/>
                  </a:moveTo>
                  <a:lnTo>
                    <a:pt x="183418" y="38742"/>
                  </a:lnTo>
                  <a:lnTo>
                    <a:pt x="248306" y="142404"/>
                  </a:lnTo>
                  <a:lnTo>
                    <a:pt x="245364" y="144498"/>
                  </a:lnTo>
                  <a:lnTo>
                    <a:pt x="243249" y="148686"/>
                  </a:lnTo>
                  <a:lnTo>
                    <a:pt x="242442" y="152874"/>
                  </a:lnTo>
                  <a:lnTo>
                    <a:pt x="252861" y="152874"/>
                  </a:lnTo>
                  <a:lnTo>
                    <a:pt x="252861" y="151827"/>
                  </a:lnTo>
                  <a:lnTo>
                    <a:pt x="256892" y="147639"/>
                  </a:lnTo>
                  <a:lnTo>
                    <a:pt x="283310" y="147639"/>
                  </a:lnTo>
                  <a:lnTo>
                    <a:pt x="291006" y="142404"/>
                  </a:lnTo>
                  <a:lnTo>
                    <a:pt x="276002" y="142404"/>
                  </a:lnTo>
                  <a:lnTo>
                    <a:pt x="272410" y="139262"/>
                  </a:lnTo>
                  <a:lnTo>
                    <a:pt x="269908" y="138215"/>
                  </a:lnTo>
                  <a:lnTo>
                    <a:pt x="254840" y="138215"/>
                  </a:lnTo>
                  <a:lnTo>
                    <a:pt x="192584" y="38742"/>
                  </a:lnTo>
                  <a:close/>
                  <a:moveTo>
                    <a:pt x="95641" y="137168"/>
                  </a:moveTo>
                  <a:lnTo>
                    <a:pt x="85253" y="137168"/>
                  </a:lnTo>
                  <a:lnTo>
                    <a:pt x="80259" y="139262"/>
                  </a:lnTo>
                  <a:lnTo>
                    <a:pt x="76667" y="142404"/>
                  </a:lnTo>
                  <a:lnTo>
                    <a:pt x="104352" y="142404"/>
                  </a:lnTo>
                  <a:lnTo>
                    <a:pt x="106980" y="138215"/>
                  </a:lnTo>
                  <a:lnTo>
                    <a:pt x="97829" y="138215"/>
                  </a:lnTo>
                  <a:lnTo>
                    <a:pt x="95641" y="137168"/>
                  </a:lnTo>
                  <a:close/>
                  <a:moveTo>
                    <a:pt x="206003" y="32459"/>
                  </a:moveTo>
                  <a:lnTo>
                    <a:pt x="191292" y="32459"/>
                  </a:lnTo>
                  <a:lnTo>
                    <a:pt x="314105" y="103661"/>
                  </a:lnTo>
                  <a:lnTo>
                    <a:pt x="313425" y="105755"/>
                  </a:lnTo>
                  <a:lnTo>
                    <a:pt x="313048" y="107850"/>
                  </a:lnTo>
                  <a:lnTo>
                    <a:pt x="313048" y="113085"/>
                  </a:lnTo>
                  <a:lnTo>
                    <a:pt x="313561" y="115179"/>
                  </a:lnTo>
                  <a:lnTo>
                    <a:pt x="314482" y="117273"/>
                  </a:lnTo>
                  <a:lnTo>
                    <a:pt x="276002" y="142404"/>
                  </a:lnTo>
                  <a:lnTo>
                    <a:pt x="291006" y="142404"/>
                  </a:lnTo>
                  <a:lnTo>
                    <a:pt x="318712" y="123556"/>
                  </a:lnTo>
                  <a:lnTo>
                    <a:pt x="345906" y="123556"/>
                  </a:lnTo>
                  <a:lnTo>
                    <a:pt x="348721" y="121462"/>
                  </a:lnTo>
                  <a:lnTo>
                    <a:pt x="349250" y="119368"/>
                  </a:lnTo>
                  <a:lnTo>
                    <a:pt x="327874" y="119368"/>
                  </a:lnTo>
                  <a:lnTo>
                    <a:pt x="323854" y="115179"/>
                  </a:lnTo>
                  <a:lnTo>
                    <a:pt x="323854" y="105755"/>
                  </a:lnTo>
                  <a:lnTo>
                    <a:pt x="327874" y="101567"/>
                  </a:lnTo>
                  <a:lnTo>
                    <a:pt x="349422" y="101567"/>
                  </a:lnTo>
                  <a:lnTo>
                    <a:pt x="347019" y="97379"/>
                  </a:lnTo>
                  <a:lnTo>
                    <a:pt x="317979" y="97379"/>
                  </a:lnTo>
                  <a:lnTo>
                    <a:pt x="206003" y="32459"/>
                  </a:lnTo>
                  <a:close/>
                  <a:moveTo>
                    <a:pt x="190423" y="33506"/>
                  </a:moveTo>
                  <a:lnTo>
                    <a:pt x="162382" y="33506"/>
                  </a:lnTo>
                  <a:lnTo>
                    <a:pt x="162853" y="34553"/>
                  </a:lnTo>
                  <a:lnTo>
                    <a:pt x="97829" y="138215"/>
                  </a:lnTo>
                  <a:lnTo>
                    <a:pt x="106980" y="138215"/>
                  </a:lnTo>
                  <a:lnTo>
                    <a:pt x="169387" y="38742"/>
                  </a:lnTo>
                  <a:lnTo>
                    <a:pt x="192584" y="38742"/>
                  </a:lnTo>
                  <a:lnTo>
                    <a:pt x="189962" y="34553"/>
                  </a:lnTo>
                  <a:lnTo>
                    <a:pt x="190423" y="33506"/>
                  </a:lnTo>
                  <a:close/>
                  <a:moveTo>
                    <a:pt x="267405" y="137168"/>
                  </a:moveTo>
                  <a:lnTo>
                    <a:pt x="257028" y="137168"/>
                  </a:lnTo>
                  <a:lnTo>
                    <a:pt x="254840" y="138215"/>
                  </a:lnTo>
                  <a:lnTo>
                    <a:pt x="269908" y="138215"/>
                  </a:lnTo>
                  <a:lnTo>
                    <a:pt x="267405" y="137168"/>
                  </a:lnTo>
                  <a:close/>
                  <a:moveTo>
                    <a:pt x="42160" y="101567"/>
                  </a:moveTo>
                  <a:lnTo>
                    <a:pt x="24763" y="101567"/>
                  </a:lnTo>
                  <a:lnTo>
                    <a:pt x="28794" y="104708"/>
                  </a:lnTo>
                  <a:lnTo>
                    <a:pt x="28794" y="115179"/>
                  </a:lnTo>
                  <a:lnTo>
                    <a:pt x="24763" y="119368"/>
                  </a:lnTo>
                  <a:lnTo>
                    <a:pt x="41355" y="119368"/>
                  </a:lnTo>
                  <a:lnTo>
                    <a:pt x="38145" y="117273"/>
                  </a:lnTo>
                  <a:lnTo>
                    <a:pt x="39077" y="115179"/>
                  </a:lnTo>
                  <a:lnTo>
                    <a:pt x="39590" y="113085"/>
                  </a:lnTo>
                  <a:lnTo>
                    <a:pt x="39590" y="107850"/>
                  </a:lnTo>
                  <a:lnTo>
                    <a:pt x="39223" y="105755"/>
                  </a:lnTo>
                  <a:lnTo>
                    <a:pt x="38543" y="103661"/>
                  </a:lnTo>
                  <a:lnTo>
                    <a:pt x="42160" y="101567"/>
                  </a:lnTo>
                  <a:close/>
                  <a:moveTo>
                    <a:pt x="349422" y="101567"/>
                  </a:moveTo>
                  <a:lnTo>
                    <a:pt x="337822" y="101567"/>
                  </a:lnTo>
                  <a:lnTo>
                    <a:pt x="341853" y="105755"/>
                  </a:lnTo>
                  <a:lnTo>
                    <a:pt x="341853" y="115179"/>
                  </a:lnTo>
                  <a:lnTo>
                    <a:pt x="337822" y="119368"/>
                  </a:lnTo>
                  <a:lnTo>
                    <a:pt x="349250" y="119368"/>
                  </a:lnTo>
                  <a:lnTo>
                    <a:pt x="352424" y="106803"/>
                  </a:lnTo>
                  <a:lnTo>
                    <a:pt x="349422" y="101567"/>
                  </a:lnTo>
                  <a:close/>
                  <a:moveTo>
                    <a:pt x="173432" y="0"/>
                  </a:moveTo>
                  <a:lnTo>
                    <a:pt x="161453" y="7329"/>
                  </a:lnTo>
                  <a:lnTo>
                    <a:pt x="156613" y="19894"/>
                  </a:lnTo>
                  <a:lnTo>
                    <a:pt x="156613" y="21988"/>
                  </a:lnTo>
                  <a:lnTo>
                    <a:pt x="156979" y="24083"/>
                  </a:lnTo>
                  <a:lnTo>
                    <a:pt x="157660" y="26177"/>
                  </a:lnTo>
                  <a:lnTo>
                    <a:pt x="34669" y="97379"/>
                  </a:lnTo>
                  <a:lnTo>
                    <a:pt x="49393" y="97379"/>
                  </a:lnTo>
                  <a:lnTo>
                    <a:pt x="161513" y="32459"/>
                  </a:lnTo>
                  <a:lnTo>
                    <a:pt x="206003" y="32459"/>
                  </a:lnTo>
                  <a:lnTo>
                    <a:pt x="198778" y="28271"/>
                  </a:lnTo>
                  <a:lnTo>
                    <a:pt x="171439" y="28271"/>
                  </a:lnTo>
                  <a:lnTo>
                    <a:pt x="167408" y="25130"/>
                  </a:lnTo>
                  <a:lnTo>
                    <a:pt x="167408" y="14659"/>
                  </a:lnTo>
                  <a:lnTo>
                    <a:pt x="171439" y="10470"/>
                  </a:lnTo>
                  <a:lnTo>
                    <a:pt x="192503" y="10470"/>
                  </a:lnTo>
                  <a:lnTo>
                    <a:pt x="187976" y="4188"/>
                  </a:lnTo>
                  <a:lnTo>
                    <a:pt x="173432" y="0"/>
                  </a:lnTo>
                  <a:close/>
                  <a:moveTo>
                    <a:pt x="332848" y="90049"/>
                  </a:moveTo>
                  <a:lnTo>
                    <a:pt x="326932" y="90049"/>
                  </a:lnTo>
                  <a:lnTo>
                    <a:pt x="321613" y="93190"/>
                  </a:lnTo>
                  <a:lnTo>
                    <a:pt x="317979" y="97379"/>
                  </a:lnTo>
                  <a:lnTo>
                    <a:pt x="347019" y="97379"/>
                  </a:lnTo>
                  <a:lnTo>
                    <a:pt x="345818" y="95285"/>
                  </a:lnTo>
                  <a:lnTo>
                    <a:pt x="332848" y="90049"/>
                  </a:lnTo>
                  <a:close/>
                  <a:moveTo>
                    <a:pt x="181240" y="38742"/>
                  </a:moveTo>
                  <a:lnTo>
                    <a:pt x="171565" y="38742"/>
                  </a:lnTo>
                  <a:lnTo>
                    <a:pt x="173931" y="39789"/>
                  </a:lnTo>
                  <a:lnTo>
                    <a:pt x="178884" y="39789"/>
                  </a:lnTo>
                  <a:lnTo>
                    <a:pt x="181240" y="38742"/>
                  </a:lnTo>
                  <a:close/>
                  <a:moveTo>
                    <a:pt x="191292" y="32459"/>
                  </a:moveTo>
                  <a:lnTo>
                    <a:pt x="161513" y="32459"/>
                  </a:lnTo>
                  <a:lnTo>
                    <a:pt x="161932" y="33506"/>
                  </a:lnTo>
                  <a:lnTo>
                    <a:pt x="190873" y="33506"/>
                  </a:lnTo>
                  <a:lnTo>
                    <a:pt x="191292" y="32459"/>
                  </a:lnTo>
                  <a:close/>
                  <a:moveTo>
                    <a:pt x="192503" y="10470"/>
                  </a:moveTo>
                  <a:lnTo>
                    <a:pt x="181376" y="10470"/>
                  </a:lnTo>
                  <a:lnTo>
                    <a:pt x="185407" y="14659"/>
                  </a:lnTo>
                  <a:lnTo>
                    <a:pt x="185407" y="25130"/>
                  </a:lnTo>
                  <a:lnTo>
                    <a:pt x="181376" y="28271"/>
                  </a:lnTo>
                  <a:lnTo>
                    <a:pt x="198778" y="28271"/>
                  </a:lnTo>
                  <a:lnTo>
                    <a:pt x="195166" y="26177"/>
                  </a:lnTo>
                  <a:lnTo>
                    <a:pt x="195836" y="24083"/>
                  </a:lnTo>
                  <a:lnTo>
                    <a:pt x="196203" y="21988"/>
                  </a:lnTo>
                  <a:lnTo>
                    <a:pt x="195520" y="14659"/>
                  </a:lnTo>
                  <a:lnTo>
                    <a:pt x="192503" y="10470"/>
                  </a:lnTo>
                  <a:close/>
                </a:path>
              </a:pathLst>
            </a:custGeom>
            <a:solidFill>
              <a:srgbClr val="1DAB79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13;p29"/>
          <p:cNvSpPr/>
          <p:nvPr/>
        </p:nvSpPr>
        <p:spPr>
          <a:xfrm>
            <a:off x="678180" y="1053465"/>
            <a:ext cx="10814050" cy="167640"/>
          </a:xfrm>
          <a:custGeom>
            <a:avLst/>
            <a:gdLst/>
            <a:ahLst/>
            <a:cxnLst/>
            <a:rect l="l" t="t" r="r" b="b"/>
            <a:pathLst>
              <a:path w="18005425" h="120000">
                <a:moveTo>
                  <a:pt x="0" y="0"/>
                </a:moveTo>
                <a:lnTo>
                  <a:pt x="18004896" y="0"/>
                </a:lnTo>
              </a:path>
            </a:pathLst>
          </a:custGeom>
          <a:noFill/>
          <a:ln w="20925">
            <a:solidFill>
              <a:srgbClr val="00B17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5" name="Google Shape;412;p29"/>
          <p:cNvSpPr/>
          <p:nvPr/>
        </p:nvSpPr>
        <p:spPr>
          <a:xfrm>
            <a:off x="697230" y="547370"/>
            <a:ext cx="9072245" cy="4921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ctr">
            <a:spAutoFit/>
          </a:bodyPr>
          <a:lstStyle/>
          <a:p>
            <a:pPr marL="7620">
              <a:lnSpc>
                <a:spcPct val="100000"/>
              </a:lnSpc>
              <a:tabLst>
                <a:tab pos="0" algn="l"/>
              </a:tabLst>
            </a:pPr>
            <a:r>
              <a:rPr lang="ru-RU" sz="3200" b="1" strike="noStrike" spc="-1" dirty="0">
                <a:solidFill>
                  <a:srgbClr val="7B599A"/>
                </a:solidFill>
                <a:latin typeface="Trebuchet MS" panose="020B0603020202020204"/>
                <a:ea typeface="Trebuchet MS" panose="020B0603020202020204"/>
              </a:rPr>
              <a:t>Дистанционное обновление приложений</a:t>
            </a:r>
          </a:p>
        </p:txBody>
      </p:sp>
      <p:sp>
        <p:nvSpPr>
          <p:cNvPr id="313" name="Google Shape;236;p23"/>
          <p:cNvSpPr/>
          <p:nvPr/>
        </p:nvSpPr>
        <p:spPr>
          <a:xfrm>
            <a:off x="1080360" y="6103440"/>
            <a:ext cx="781200" cy="441720"/>
          </a:xfrm>
          <a:prstGeom prst="rect">
            <a:avLst/>
          </a:prstGeom>
          <a:blipFill rotWithShape="0">
            <a:blip r:embed="rId2"/>
            <a:srcRect/>
            <a:stretch>
              <a:fillRect/>
            </a:stretch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4" name="Google Shape;237;p23"/>
          <p:cNvSpPr/>
          <p:nvPr/>
        </p:nvSpPr>
        <p:spPr>
          <a:xfrm>
            <a:off x="633960" y="6108840"/>
            <a:ext cx="352800" cy="399600"/>
          </a:xfrm>
          <a:custGeom>
            <a:avLst/>
            <a:gdLst/>
            <a:ahLst/>
            <a:cxnLst/>
            <a:rect l="l" t="t" r="r" b="b"/>
            <a:pathLst>
              <a:path w="353059" h="400050">
                <a:moveTo>
                  <a:pt x="49593" y="303655"/>
                </a:moveTo>
                <a:lnTo>
                  <a:pt x="34627" y="303655"/>
                </a:lnTo>
                <a:lnTo>
                  <a:pt x="157670" y="374857"/>
                </a:lnTo>
                <a:lnTo>
                  <a:pt x="156979" y="376951"/>
                </a:lnTo>
                <a:lnTo>
                  <a:pt x="156613" y="379046"/>
                </a:lnTo>
                <a:lnTo>
                  <a:pt x="157296" y="386375"/>
                </a:lnTo>
                <a:lnTo>
                  <a:pt x="164845" y="396846"/>
                </a:lnTo>
                <a:lnTo>
                  <a:pt x="179386" y="399987"/>
                </a:lnTo>
                <a:lnTo>
                  <a:pt x="191365" y="393705"/>
                </a:lnTo>
                <a:lnTo>
                  <a:pt x="192977" y="389516"/>
                </a:lnTo>
                <a:lnTo>
                  <a:pt x="171439" y="389516"/>
                </a:lnTo>
                <a:lnTo>
                  <a:pt x="167408" y="386375"/>
                </a:lnTo>
                <a:lnTo>
                  <a:pt x="167408" y="375904"/>
                </a:lnTo>
                <a:lnTo>
                  <a:pt x="171439" y="371716"/>
                </a:lnTo>
                <a:lnTo>
                  <a:pt x="200564" y="371716"/>
                </a:lnTo>
                <a:lnTo>
                  <a:pt x="207788" y="367528"/>
                </a:lnTo>
                <a:lnTo>
                  <a:pt x="161513" y="367528"/>
                </a:lnTo>
                <a:lnTo>
                  <a:pt x="49593" y="303655"/>
                </a:lnTo>
                <a:close/>
                <a:moveTo>
                  <a:pt x="200564" y="371716"/>
                </a:moveTo>
                <a:lnTo>
                  <a:pt x="181376" y="371716"/>
                </a:lnTo>
                <a:lnTo>
                  <a:pt x="185407" y="375904"/>
                </a:lnTo>
                <a:lnTo>
                  <a:pt x="185407" y="386375"/>
                </a:lnTo>
                <a:lnTo>
                  <a:pt x="181376" y="389516"/>
                </a:lnTo>
                <a:lnTo>
                  <a:pt x="192977" y="389516"/>
                </a:lnTo>
                <a:lnTo>
                  <a:pt x="196203" y="381140"/>
                </a:lnTo>
                <a:lnTo>
                  <a:pt x="196203" y="379046"/>
                </a:lnTo>
                <a:lnTo>
                  <a:pt x="195836" y="376951"/>
                </a:lnTo>
                <a:lnTo>
                  <a:pt x="195145" y="374857"/>
                </a:lnTo>
                <a:lnTo>
                  <a:pt x="200564" y="371716"/>
                </a:lnTo>
                <a:close/>
                <a:moveTo>
                  <a:pt x="122032" y="296326"/>
                </a:moveTo>
                <a:lnTo>
                  <a:pt x="38867" y="296326"/>
                </a:lnTo>
                <a:lnTo>
                  <a:pt x="156633" y="306796"/>
                </a:lnTo>
                <a:lnTo>
                  <a:pt x="157534" y="315173"/>
                </a:lnTo>
                <a:lnTo>
                  <a:pt x="164068" y="322503"/>
                </a:lnTo>
                <a:lnTo>
                  <a:pt x="172507" y="324597"/>
                </a:lnTo>
                <a:lnTo>
                  <a:pt x="172539" y="361245"/>
                </a:lnTo>
                <a:lnTo>
                  <a:pt x="168183" y="362292"/>
                </a:lnTo>
                <a:lnTo>
                  <a:pt x="164330" y="364386"/>
                </a:lnTo>
                <a:lnTo>
                  <a:pt x="161513" y="367528"/>
                </a:lnTo>
                <a:lnTo>
                  <a:pt x="191292" y="367528"/>
                </a:lnTo>
                <a:lnTo>
                  <a:pt x="188475" y="364386"/>
                </a:lnTo>
                <a:lnTo>
                  <a:pt x="184612" y="362292"/>
                </a:lnTo>
                <a:lnTo>
                  <a:pt x="180235" y="361245"/>
                </a:lnTo>
                <a:lnTo>
                  <a:pt x="180193" y="324597"/>
                </a:lnTo>
                <a:lnTo>
                  <a:pt x="188632" y="322503"/>
                </a:lnTo>
                <a:lnTo>
                  <a:pt x="195145" y="315173"/>
                </a:lnTo>
                <a:lnTo>
                  <a:pt x="195255" y="314126"/>
                </a:lnTo>
                <a:lnTo>
                  <a:pt x="171356" y="314126"/>
                </a:lnTo>
                <a:lnTo>
                  <a:pt x="167314" y="309938"/>
                </a:lnTo>
                <a:lnTo>
                  <a:pt x="167314" y="299467"/>
                </a:lnTo>
                <a:lnTo>
                  <a:pt x="157325" y="299467"/>
                </a:lnTo>
                <a:lnTo>
                  <a:pt x="122032" y="296326"/>
                </a:lnTo>
                <a:close/>
                <a:moveTo>
                  <a:pt x="324859" y="296326"/>
                </a:moveTo>
                <a:lnTo>
                  <a:pt x="313979" y="296326"/>
                </a:lnTo>
                <a:lnTo>
                  <a:pt x="314105" y="297373"/>
                </a:lnTo>
                <a:lnTo>
                  <a:pt x="191292" y="367528"/>
                </a:lnTo>
                <a:lnTo>
                  <a:pt x="207788" y="367528"/>
                </a:lnTo>
                <a:lnTo>
                  <a:pt x="317958" y="303655"/>
                </a:lnTo>
                <a:lnTo>
                  <a:pt x="347816" y="303655"/>
                </a:lnTo>
                <a:lnTo>
                  <a:pt x="349303" y="299467"/>
                </a:lnTo>
                <a:lnTo>
                  <a:pt x="327874" y="299467"/>
                </a:lnTo>
                <a:lnTo>
                  <a:pt x="324859" y="296326"/>
                </a:lnTo>
                <a:close/>
                <a:moveTo>
                  <a:pt x="194501" y="296326"/>
                </a:moveTo>
                <a:lnTo>
                  <a:pt x="181292" y="296326"/>
                </a:lnTo>
                <a:lnTo>
                  <a:pt x="185324" y="299467"/>
                </a:lnTo>
                <a:lnTo>
                  <a:pt x="185324" y="309938"/>
                </a:lnTo>
                <a:lnTo>
                  <a:pt x="181292" y="314126"/>
                </a:lnTo>
                <a:lnTo>
                  <a:pt x="195255" y="314126"/>
                </a:lnTo>
                <a:lnTo>
                  <a:pt x="196025" y="306796"/>
                </a:lnTo>
                <a:lnTo>
                  <a:pt x="278447" y="299467"/>
                </a:lnTo>
                <a:lnTo>
                  <a:pt x="195302" y="299467"/>
                </a:lnTo>
                <a:lnTo>
                  <a:pt x="194501" y="296326"/>
                </a:lnTo>
                <a:close/>
                <a:moveTo>
                  <a:pt x="25726" y="90049"/>
                </a:moveTo>
                <a:lnTo>
                  <a:pt x="16811" y="90049"/>
                </a:lnTo>
                <a:lnTo>
                  <a:pt x="4837" y="97379"/>
                </a:lnTo>
                <a:lnTo>
                  <a:pt x="0" y="109944"/>
                </a:lnTo>
                <a:lnTo>
                  <a:pt x="0" y="119368"/>
                </a:lnTo>
                <a:lnTo>
                  <a:pt x="6847" y="127744"/>
                </a:lnTo>
                <a:lnTo>
                  <a:pt x="15926" y="129838"/>
                </a:lnTo>
                <a:lnTo>
                  <a:pt x="13928" y="271195"/>
                </a:lnTo>
                <a:lnTo>
                  <a:pt x="4095" y="278525"/>
                </a:lnTo>
                <a:lnTo>
                  <a:pt x="399" y="293184"/>
                </a:lnTo>
                <a:lnTo>
                  <a:pt x="7001" y="305749"/>
                </a:lnTo>
                <a:lnTo>
                  <a:pt x="19967" y="309938"/>
                </a:lnTo>
                <a:lnTo>
                  <a:pt x="25779" y="309938"/>
                </a:lnTo>
                <a:lnTo>
                  <a:pt x="31004" y="307844"/>
                </a:lnTo>
                <a:lnTo>
                  <a:pt x="34627" y="303655"/>
                </a:lnTo>
                <a:lnTo>
                  <a:pt x="49593" y="303655"/>
                </a:lnTo>
                <a:lnTo>
                  <a:pt x="42254" y="299467"/>
                </a:lnTo>
                <a:lnTo>
                  <a:pt x="15004" y="299467"/>
                </a:lnTo>
                <a:lnTo>
                  <a:pt x="10973" y="295278"/>
                </a:lnTo>
                <a:lnTo>
                  <a:pt x="10973" y="284808"/>
                </a:lnTo>
                <a:lnTo>
                  <a:pt x="15004" y="281666"/>
                </a:lnTo>
                <a:lnTo>
                  <a:pt x="38532" y="281666"/>
                </a:lnTo>
                <a:lnTo>
                  <a:pt x="36491" y="278525"/>
                </a:lnTo>
                <a:lnTo>
                  <a:pt x="32470" y="275384"/>
                </a:lnTo>
                <a:lnTo>
                  <a:pt x="34686" y="271195"/>
                </a:lnTo>
                <a:lnTo>
                  <a:pt x="23664" y="271195"/>
                </a:lnTo>
                <a:lnTo>
                  <a:pt x="23664" y="129838"/>
                </a:lnTo>
                <a:lnTo>
                  <a:pt x="27643" y="128791"/>
                </a:lnTo>
                <a:lnTo>
                  <a:pt x="31182" y="126697"/>
                </a:lnTo>
                <a:lnTo>
                  <a:pt x="33915" y="123556"/>
                </a:lnTo>
                <a:lnTo>
                  <a:pt x="47776" y="123556"/>
                </a:lnTo>
                <a:lnTo>
                  <a:pt x="41355" y="119368"/>
                </a:lnTo>
                <a:lnTo>
                  <a:pt x="14826" y="119368"/>
                </a:lnTo>
                <a:lnTo>
                  <a:pt x="10795" y="115179"/>
                </a:lnTo>
                <a:lnTo>
                  <a:pt x="10795" y="104708"/>
                </a:lnTo>
                <a:lnTo>
                  <a:pt x="14826" y="101567"/>
                </a:lnTo>
                <a:lnTo>
                  <a:pt x="42160" y="101567"/>
                </a:lnTo>
                <a:lnTo>
                  <a:pt x="49393" y="97379"/>
                </a:lnTo>
                <a:lnTo>
                  <a:pt x="34669" y="97379"/>
                </a:lnTo>
                <a:lnTo>
                  <a:pt x="31046" y="93190"/>
                </a:lnTo>
                <a:lnTo>
                  <a:pt x="25726" y="90049"/>
                </a:lnTo>
                <a:close/>
                <a:moveTo>
                  <a:pt x="347816" y="303655"/>
                </a:moveTo>
                <a:lnTo>
                  <a:pt x="317958" y="303655"/>
                </a:lnTo>
                <a:lnTo>
                  <a:pt x="321592" y="307844"/>
                </a:lnTo>
                <a:lnTo>
                  <a:pt x="326921" y="309938"/>
                </a:lnTo>
                <a:lnTo>
                  <a:pt x="335846" y="309938"/>
                </a:lnTo>
                <a:lnTo>
                  <a:pt x="347816" y="303655"/>
                </a:lnTo>
                <a:close/>
                <a:moveTo>
                  <a:pt x="38532" y="281666"/>
                </a:moveTo>
                <a:lnTo>
                  <a:pt x="24941" y="281666"/>
                </a:lnTo>
                <a:lnTo>
                  <a:pt x="28972" y="284808"/>
                </a:lnTo>
                <a:lnTo>
                  <a:pt x="28972" y="295278"/>
                </a:lnTo>
                <a:lnTo>
                  <a:pt x="24941" y="299467"/>
                </a:lnTo>
                <a:lnTo>
                  <a:pt x="42254" y="299467"/>
                </a:lnTo>
                <a:lnTo>
                  <a:pt x="38585" y="297373"/>
                </a:lnTo>
                <a:lnTo>
                  <a:pt x="38689" y="296326"/>
                </a:lnTo>
                <a:lnTo>
                  <a:pt x="122032" y="296326"/>
                </a:lnTo>
                <a:lnTo>
                  <a:pt x="39684" y="288996"/>
                </a:lnTo>
                <a:lnTo>
                  <a:pt x="39213" y="282713"/>
                </a:lnTo>
                <a:lnTo>
                  <a:pt x="38532" y="281666"/>
                </a:lnTo>
                <a:close/>
                <a:moveTo>
                  <a:pt x="106255" y="175910"/>
                </a:moveTo>
                <a:lnTo>
                  <a:pt x="97169" y="175910"/>
                </a:lnTo>
                <a:lnTo>
                  <a:pt x="163293" y="290043"/>
                </a:lnTo>
                <a:lnTo>
                  <a:pt x="160497" y="292137"/>
                </a:lnTo>
                <a:lnTo>
                  <a:pt x="158403" y="295278"/>
                </a:lnTo>
                <a:lnTo>
                  <a:pt x="157325" y="299467"/>
                </a:lnTo>
                <a:lnTo>
                  <a:pt x="167314" y="299467"/>
                </a:lnTo>
                <a:lnTo>
                  <a:pt x="171356" y="296326"/>
                </a:lnTo>
                <a:lnTo>
                  <a:pt x="194501" y="296326"/>
                </a:lnTo>
                <a:lnTo>
                  <a:pt x="194234" y="295278"/>
                </a:lnTo>
                <a:lnTo>
                  <a:pt x="192140" y="292137"/>
                </a:lnTo>
                <a:lnTo>
                  <a:pt x="189365" y="290043"/>
                </a:lnTo>
                <a:lnTo>
                  <a:pt x="191792" y="285855"/>
                </a:lnTo>
                <a:lnTo>
                  <a:pt x="169931" y="285855"/>
                </a:lnTo>
                <a:lnTo>
                  <a:pt x="106255" y="175910"/>
                </a:lnTo>
                <a:close/>
                <a:moveTo>
                  <a:pt x="276581" y="175910"/>
                </a:moveTo>
                <a:lnTo>
                  <a:pt x="267562" y="175910"/>
                </a:lnTo>
                <a:lnTo>
                  <a:pt x="320356" y="275384"/>
                </a:lnTo>
                <a:lnTo>
                  <a:pt x="316482" y="278525"/>
                </a:lnTo>
                <a:lnTo>
                  <a:pt x="313822" y="282713"/>
                </a:lnTo>
                <a:lnTo>
                  <a:pt x="313194" y="287949"/>
                </a:lnTo>
                <a:lnTo>
                  <a:pt x="195302" y="299467"/>
                </a:lnTo>
                <a:lnTo>
                  <a:pt x="278447" y="299467"/>
                </a:lnTo>
                <a:lnTo>
                  <a:pt x="313770" y="296326"/>
                </a:lnTo>
                <a:lnTo>
                  <a:pt x="324859" y="296326"/>
                </a:lnTo>
                <a:lnTo>
                  <a:pt x="323854" y="295278"/>
                </a:lnTo>
                <a:lnTo>
                  <a:pt x="323854" y="285855"/>
                </a:lnTo>
                <a:lnTo>
                  <a:pt x="327874" y="281666"/>
                </a:lnTo>
                <a:lnTo>
                  <a:pt x="352648" y="281666"/>
                </a:lnTo>
                <a:lnTo>
                  <a:pt x="352648" y="280619"/>
                </a:lnTo>
                <a:lnTo>
                  <a:pt x="345800" y="273290"/>
                </a:lnTo>
                <a:lnTo>
                  <a:pt x="336712" y="271195"/>
                </a:lnTo>
                <a:lnTo>
                  <a:pt x="327152" y="271195"/>
                </a:lnTo>
                <a:lnTo>
                  <a:pt x="276581" y="175910"/>
                </a:lnTo>
                <a:close/>
                <a:moveTo>
                  <a:pt x="352648" y="281666"/>
                </a:moveTo>
                <a:lnTo>
                  <a:pt x="337822" y="281666"/>
                </a:lnTo>
                <a:lnTo>
                  <a:pt x="341853" y="285855"/>
                </a:lnTo>
                <a:lnTo>
                  <a:pt x="341853" y="295278"/>
                </a:lnTo>
                <a:lnTo>
                  <a:pt x="337822" y="299467"/>
                </a:lnTo>
                <a:lnTo>
                  <a:pt x="349303" y="299467"/>
                </a:lnTo>
                <a:lnTo>
                  <a:pt x="352648" y="290043"/>
                </a:lnTo>
                <a:lnTo>
                  <a:pt x="352648" y="281666"/>
                </a:lnTo>
                <a:close/>
                <a:moveTo>
                  <a:pt x="178560" y="284808"/>
                </a:moveTo>
                <a:lnTo>
                  <a:pt x="174088" y="284808"/>
                </a:lnTo>
                <a:lnTo>
                  <a:pt x="171942" y="285855"/>
                </a:lnTo>
                <a:lnTo>
                  <a:pt x="180696" y="285855"/>
                </a:lnTo>
                <a:lnTo>
                  <a:pt x="178560" y="284808"/>
                </a:lnTo>
                <a:close/>
                <a:moveTo>
                  <a:pt x="252861" y="160204"/>
                </a:moveTo>
                <a:lnTo>
                  <a:pt x="242442" y="160204"/>
                </a:lnTo>
                <a:lnTo>
                  <a:pt x="243301" y="164392"/>
                </a:lnTo>
                <a:lnTo>
                  <a:pt x="245605" y="168581"/>
                </a:lnTo>
                <a:lnTo>
                  <a:pt x="248830" y="171722"/>
                </a:lnTo>
                <a:lnTo>
                  <a:pt x="182696" y="285855"/>
                </a:lnTo>
                <a:lnTo>
                  <a:pt x="191792" y="285855"/>
                </a:lnTo>
                <a:lnTo>
                  <a:pt x="255479" y="175910"/>
                </a:lnTo>
                <a:lnTo>
                  <a:pt x="276581" y="175910"/>
                </a:lnTo>
                <a:lnTo>
                  <a:pt x="274358" y="171722"/>
                </a:lnTo>
                <a:lnTo>
                  <a:pt x="278818" y="168581"/>
                </a:lnTo>
                <a:lnTo>
                  <a:pt x="280521" y="165439"/>
                </a:lnTo>
                <a:lnTo>
                  <a:pt x="256892" y="165439"/>
                </a:lnTo>
                <a:lnTo>
                  <a:pt x="252861" y="161251"/>
                </a:lnTo>
                <a:lnTo>
                  <a:pt x="252861" y="160204"/>
                </a:lnTo>
                <a:close/>
                <a:moveTo>
                  <a:pt x="47776" y="123556"/>
                </a:moveTo>
                <a:lnTo>
                  <a:pt x="33915" y="123556"/>
                </a:lnTo>
                <a:lnTo>
                  <a:pt x="72427" y="149733"/>
                </a:lnTo>
                <a:lnTo>
                  <a:pt x="71495" y="151827"/>
                </a:lnTo>
                <a:lnTo>
                  <a:pt x="70982" y="153922"/>
                </a:lnTo>
                <a:lnTo>
                  <a:pt x="70982" y="163345"/>
                </a:lnTo>
                <a:lnTo>
                  <a:pt x="73840" y="168581"/>
                </a:lnTo>
                <a:lnTo>
                  <a:pt x="78301" y="171722"/>
                </a:lnTo>
                <a:lnTo>
                  <a:pt x="25664" y="271195"/>
                </a:lnTo>
                <a:lnTo>
                  <a:pt x="34686" y="271195"/>
                </a:lnTo>
                <a:lnTo>
                  <a:pt x="85096" y="175910"/>
                </a:lnTo>
                <a:lnTo>
                  <a:pt x="106255" y="175910"/>
                </a:lnTo>
                <a:lnTo>
                  <a:pt x="103829" y="171722"/>
                </a:lnTo>
                <a:lnTo>
                  <a:pt x="107054" y="168581"/>
                </a:lnTo>
                <a:lnTo>
                  <a:pt x="108766" y="165439"/>
                </a:lnTo>
                <a:lnTo>
                  <a:pt x="85819" y="165439"/>
                </a:lnTo>
                <a:lnTo>
                  <a:pt x="81788" y="161251"/>
                </a:lnTo>
                <a:lnTo>
                  <a:pt x="81788" y="151827"/>
                </a:lnTo>
                <a:lnTo>
                  <a:pt x="85819" y="147639"/>
                </a:lnTo>
                <a:lnTo>
                  <a:pt x="108865" y="147639"/>
                </a:lnTo>
                <a:lnTo>
                  <a:pt x="107295" y="144498"/>
                </a:lnTo>
                <a:lnTo>
                  <a:pt x="104352" y="142404"/>
                </a:lnTo>
                <a:lnTo>
                  <a:pt x="76667" y="142404"/>
                </a:lnTo>
                <a:lnTo>
                  <a:pt x="47776" y="123556"/>
                </a:lnTo>
                <a:close/>
                <a:moveTo>
                  <a:pt x="345906" y="123556"/>
                </a:moveTo>
                <a:lnTo>
                  <a:pt x="318712" y="123556"/>
                </a:lnTo>
                <a:lnTo>
                  <a:pt x="321445" y="126697"/>
                </a:lnTo>
                <a:lnTo>
                  <a:pt x="325005" y="128791"/>
                </a:lnTo>
                <a:lnTo>
                  <a:pt x="328995" y="129838"/>
                </a:lnTo>
                <a:lnTo>
                  <a:pt x="328995" y="271195"/>
                </a:lnTo>
                <a:lnTo>
                  <a:pt x="336712" y="271195"/>
                </a:lnTo>
                <a:lnTo>
                  <a:pt x="338869" y="128791"/>
                </a:lnTo>
                <a:lnTo>
                  <a:pt x="345906" y="123556"/>
                </a:lnTo>
                <a:close/>
                <a:moveTo>
                  <a:pt x="95169" y="175910"/>
                </a:moveTo>
                <a:lnTo>
                  <a:pt x="86908" y="175910"/>
                </a:lnTo>
                <a:lnTo>
                  <a:pt x="88803" y="176957"/>
                </a:lnTo>
                <a:lnTo>
                  <a:pt x="93023" y="176957"/>
                </a:lnTo>
                <a:lnTo>
                  <a:pt x="95169" y="175910"/>
                </a:lnTo>
                <a:close/>
                <a:moveTo>
                  <a:pt x="265761" y="175910"/>
                </a:moveTo>
                <a:lnTo>
                  <a:pt x="257489" y="175910"/>
                </a:lnTo>
                <a:lnTo>
                  <a:pt x="259636" y="176957"/>
                </a:lnTo>
                <a:lnTo>
                  <a:pt x="263845" y="176957"/>
                </a:lnTo>
                <a:lnTo>
                  <a:pt x="265761" y="175910"/>
                </a:lnTo>
                <a:close/>
                <a:moveTo>
                  <a:pt x="108865" y="147639"/>
                </a:moveTo>
                <a:lnTo>
                  <a:pt x="95756" y="147639"/>
                </a:lnTo>
                <a:lnTo>
                  <a:pt x="99787" y="151827"/>
                </a:lnTo>
                <a:lnTo>
                  <a:pt x="99787" y="161251"/>
                </a:lnTo>
                <a:lnTo>
                  <a:pt x="95756" y="165439"/>
                </a:lnTo>
                <a:lnTo>
                  <a:pt x="108766" y="165439"/>
                </a:lnTo>
                <a:lnTo>
                  <a:pt x="109336" y="164392"/>
                </a:lnTo>
                <a:lnTo>
                  <a:pt x="110206" y="160204"/>
                </a:lnTo>
                <a:lnTo>
                  <a:pt x="252861" y="160204"/>
                </a:lnTo>
                <a:lnTo>
                  <a:pt x="252861" y="152874"/>
                </a:lnTo>
                <a:lnTo>
                  <a:pt x="110206" y="152874"/>
                </a:lnTo>
                <a:lnTo>
                  <a:pt x="109389" y="148686"/>
                </a:lnTo>
                <a:lnTo>
                  <a:pt x="108865" y="147639"/>
                </a:lnTo>
                <a:close/>
                <a:moveTo>
                  <a:pt x="283310" y="147639"/>
                </a:moveTo>
                <a:lnTo>
                  <a:pt x="266829" y="147639"/>
                </a:lnTo>
                <a:lnTo>
                  <a:pt x="270860" y="151827"/>
                </a:lnTo>
                <a:lnTo>
                  <a:pt x="270860" y="161251"/>
                </a:lnTo>
                <a:lnTo>
                  <a:pt x="266829" y="165439"/>
                </a:lnTo>
                <a:lnTo>
                  <a:pt x="280521" y="165439"/>
                </a:lnTo>
                <a:lnTo>
                  <a:pt x="281656" y="163345"/>
                </a:lnTo>
                <a:lnTo>
                  <a:pt x="281656" y="153922"/>
                </a:lnTo>
                <a:lnTo>
                  <a:pt x="281153" y="151827"/>
                </a:lnTo>
                <a:lnTo>
                  <a:pt x="280232" y="149733"/>
                </a:lnTo>
                <a:lnTo>
                  <a:pt x="283310" y="147639"/>
                </a:lnTo>
                <a:close/>
                <a:moveTo>
                  <a:pt x="192584" y="38742"/>
                </a:moveTo>
                <a:lnTo>
                  <a:pt x="183418" y="38742"/>
                </a:lnTo>
                <a:lnTo>
                  <a:pt x="248306" y="142404"/>
                </a:lnTo>
                <a:lnTo>
                  <a:pt x="245364" y="144498"/>
                </a:lnTo>
                <a:lnTo>
                  <a:pt x="243249" y="148686"/>
                </a:lnTo>
                <a:lnTo>
                  <a:pt x="242442" y="152874"/>
                </a:lnTo>
                <a:lnTo>
                  <a:pt x="252861" y="152874"/>
                </a:lnTo>
                <a:lnTo>
                  <a:pt x="252861" y="151827"/>
                </a:lnTo>
                <a:lnTo>
                  <a:pt x="256892" y="147639"/>
                </a:lnTo>
                <a:lnTo>
                  <a:pt x="283310" y="147639"/>
                </a:lnTo>
                <a:lnTo>
                  <a:pt x="291006" y="142404"/>
                </a:lnTo>
                <a:lnTo>
                  <a:pt x="276002" y="142404"/>
                </a:lnTo>
                <a:lnTo>
                  <a:pt x="272410" y="139262"/>
                </a:lnTo>
                <a:lnTo>
                  <a:pt x="269908" y="138215"/>
                </a:lnTo>
                <a:lnTo>
                  <a:pt x="254840" y="138215"/>
                </a:lnTo>
                <a:lnTo>
                  <a:pt x="192584" y="38742"/>
                </a:lnTo>
                <a:close/>
                <a:moveTo>
                  <a:pt x="95641" y="137168"/>
                </a:moveTo>
                <a:lnTo>
                  <a:pt x="85253" y="137168"/>
                </a:lnTo>
                <a:lnTo>
                  <a:pt x="80259" y="139262"/>
                </a:lnTo>
                <a:lnTo>
                  <a:pt x="76667" y="142404"/>
                </a:lnTo>
                <a:lnTo>
                  <a:pt x="104352" y="142404"/>
                </a:lnTo>
                <a:lnTo>
                  <a:pt x="106980" y="138215"/>
                </a:lnTo>
                <a:lnTo>
                  <a:pt x="97829" y="138215"/>
                </a:lnTo>
                <a:lnTo>
                  <a:pt x="95641" y="137168"/>
                </a:lnTo>
                <a:close/>
                <a:moveTo>
                  <a:pt x="206003" y="32459"/>
                </a:moveTo>
                <a:lnTo>
                  <a:pt x="191292" y="32459"/>
                </a:lnTo>
                <a:lnTo>
                  <a:pt x="314105" y="103661"/>
                </a:lnTo>
                <a:lnTo>
                  <a:pt x="313425" y="105755"/>
                </a:lnTo>
                <a:lnTo>
                  <a:pt x="313048" y="107850"/>
                </a:lnTo>
                <a:lnTo>
                  <a:pt x="313048" y="113085"/>
                </a:lnTo>
                <a:lnTo>
                  <a:pt x="313561" y="115179"/>
                </a:lnTo>
                <a:lnTo>
                  <a:pt x="314482" y="117273"/>
                </a:lnTo>
                <a:lnTo>
                  <a:pt x="276002" y="142404"/>
                </a:lnTo>
                <a:lnTo>
                  <a:pt x="291006" y="142404"/>
                </a:lnTo>
                <a:lnTo>
                  <a:pt x="318712" y="123556"/>
                </a:lnTo>
                <a:lnTo>
                  <a:pt x="345906" y="123556"/>
                </a:lnTo>
                <a:lnTo>
                  <a:pt x="348721" y="121462"/>
                </a:lnTo>
                <a:lnTo>
                  <a:pt x="349250" y="119368"/>
                </a:lnTo>
                <a:lnTo>
                  <a:pt x="327874" y="119368"/>
                </a:lnTo>
                <a:lnTo>
                  <a:pt x="323854" y="115179"/>
                </a:lnTo>
                <a:lnTo>
                  <a:pt x="323854" y="105755"/>
                </a:lnTo>
                <a:lnTo>
                  <a:pt x="327874" y="101567"/>
                </a:lnTo>
                <a:lnTo>
                  <a:pt x="349422" y="101567"/>
                </a:lnTo>
                <a:lnTo>
                  <a:pt x="347019" y="97379"/>
                </a:lnTo>
                <a:lnTo>
                  <a:pt x="317979" y="97379"/>
                </a:lnTo>
                <a:lnTo>
                  <a:pt x="206003" y="32459"/>
                </a:lnTo>
                <a:close/>
                <a:moveTo>
                  <a:pt x="190423" y="33506"/>
                </a:moveTo>
                <a:lnTo>
                  <a:pt x="162382" y="33506"/>
                </a:lnTo>
                <a:lnTo>
                  <a:pt x="162853" y="34553"/>
                </a:lnTo>
                <a:lnTo>
                  <a:pt x="97829" y="138215"/>
                </a:lnTo>
                <a:lnTo>
                  <a:pt x="106980" y="138215"/>
                </a:lnTo>
                <a:lnTo>
                  <a:pt x="169387" y="38742"/>
                </a:lnTo>
                <a:lnTo>
                  <a:pt x="192584" y="38742"/>
                </a:lnTo>
                <a:lnTo>
                  <a:pt x="189962" y="34553"/>
                </a:lnTo>
                <a:lnTo>
                  <a:pt x="190423" y="33506"/>
                </a:lnTo>
                <a:close/>
                <a:moveTo>
                  <a:pt x="267405" y="137168"/>
                </a:moveTo>
                <a:lnTo>
                  <a:pt x="257028" y="137168"/>
                </a:lnTo>
                <a:lnTo>
                  <a:pt x="254840" y="138215"/>
                </a:lnTo>
                <a:lnTo>
                  <a:pt x="269908" y="138215"/>
                </a:lnTo>
                <a:lnTo>
                  <a:pt x="267405" y="137168"/>
                </a:lnTo>
                <a:close/>
                <a:moveTo>
                  <a:pt x="42160" y="101567"/>
                </a:moveTo>
                <a:lnTo>
                  <a:pt x="24763" y="101567"/>
                </a:lnTo>
                <a:lnTo>
                  <a:pt x="28794" y="104708"/>
                </a:lnTo>
                <a:lnTo>
                  <a:pt x="28794" y="115179"/>
                </a:lnTo>
                <a:lnTo>
                  <a:pt x="24763" y="119368"/>
                </a:lnTo>
                <a:lnTo>
                  <a:pt x="41355" y="119368"/>
                </a:lnTo>
                <a:lnTo>
                  <a:pt x="38145" y="117273"/>
                </a:lnTo>
                <a:lnTo>
                  <a:pt x="39077" y="115179"/>
                </a:lnTo>
                <a:lnTo>
                  <a:pt x="39590" y="113085"/>
                </a:lnTo>
                <a:lnTo>
                  <a:pt x="39590" y="107850"/>
                </a:lnTo>
                <a:lnTo>
                  <a:pt x="39223" y="105755"/>
                </a:lnTo>
                <a:lnTo>
                  <a:pt x="38543" y="103661"/>
                </a:lnTo>
                <a:lnTo>
                  <a:pt x="42160" y="101567"/>
                </a:lnTo>
                <a:close/>
                <a:moveTo>
                  <a:pt x="349422" y="101567"/>
                </a:moveTo>
                <a:lnTo>
                  <a:pt x="337822" y="101567"/>
                </a:lnTo>
                <a:lnTo>
                  <a:pt x="341853" y="105755"/>
                </a:lnTo>
                <a:lnTo>
                  <a:pt x="341853" y="115179"/>
                </a:lnTo>
                <a:lnTo>
                  <a:pt x="337822" y="119368"/>
                </a:lnTo>
                <a:lnTo>
                  <a:pt x="349250" y="119368"/>
                </a:lnTo>
                <a:lnTo>
                  <a:pt x="352424" y="106803"/>
                </a:lnTo>
                <a:lnTo>
                  <a:pt x="349422" y="101567"/>
                </a:lnTo>
                <a:close/>
                <a:moveTo>
                  <a:pt x="173432" y="0"/>
                </a:moveTo>
                <a:lnTo>
                  <a:pt x="161453" y="7329"/>
                </a:lnTo>
                <a:lnTo>
                  <a:pt x="156613" y="19894"/>
                </a:lnTo>
                <a:lnTo>
                  <a:pt x="156613" y="21988"/>
                </a:lnTo>
                <a:lnTo>
                  <a:pt x="156979" y="24083"/>
                </a:lnTo>
                <a:lnTo>
                  <a:pt x="157660" y="26177"/>
                </a:lnTo>
                <a:lnTo>
                  <a:pt x="34669" y="97379"/>
                </a:lnTo>
                <a:lnTo>
                  <a:pt x="49393" y="97379"/>
                </a:lnTo>
                <a:lnTo>
                  <a:pt x="161513" y="32459"/>
                </a:lnTo>
                <a:lnTo>
                  <a:pt x="206003" y="32459"/>
                </a:lnTo>
                <a:lnTo>
                  <a:pt x="198778" y="28271"/>
                </a:lnTo>
                <a:lnTo>
                  <a:pt x="171439" y="28271"/>
                </a:lnTo>
                <a:lnTo>
                  <a:pt x="167408" y="25130"/>
                </a:lnTo>
                <a:lnTo>
                  <a:pt x="167408" y="14659"/>
                </a:lnTo>
                <a:lnTo>
                  <a:pt x="171439" y="10470"/>
                </a:lnTo>
                <a:lnTo>
                  <a:pt x="192503" y="10470"/>
                </a:lnTo>
                <a:lnTo>
                  <a:pt x="187976" y="4188"/>
                </a:lnTo>
                <a:lnTo>
                  <a:pt x="173432" y="0"/>
                </a:lnTo>
                <a:close/>
                <a:moveTo>
                  <a:pt x="332848" y="90049"/>
                </a:moveTo>
                <a:lnTo>
                  <a:pt x="326932" y="90049"/>
                </a:lnTo>
                <a:lnTo>
                  <a:pt x="321613" y="93190"/>
                </a:lnTo>
                <a:lnTo>
                  <a:pt x="317979" y="97379"/>
                </a:lnTo>
                <a:lnTo>
                  <a:pt x="347019" y="97379"/>
                </a:lnTo>
                <a:lnTo>
                  <a:pt x="345818" y="95285"/>
                </a:lnTo>
                <a:lnTo>
                  <a:pt x="332848" y="90049"/>
                </a:lnTo>
                <a:close/>
                <a:moveTo>
                  <a:pt x="181240" y="38742"/>
                </a:moveTo>
                <a:lnTo>
                  <a:pt x="171565" y="38742"/>
                </a:lnTo>
                <a:lnTo>
                  <a:pt x="173931" y="39789"/>
                </a:lnTo>
                <a:lnTo>
                  <a:pt x="178884" y="39789"/>
                </a:lnTo>
                <a:lnTo>
                  <a:pt x="181240" y="38742"/>
                </a:lnTo>
                <a:close/>
                <a:moveTo>
                  <a:pt x="191292" y="32459"/>
                </a:moveTo>
                <a:lnTo>
                  <a:pt x="161513" y="32459"/>
                </a:lnTo>
                <a:lnTo>
                  <a:pt x="161932" y="33506"/>
                </a:lnTo>
                <a:lnTo>
                  <a:pt x="190873" y="33506"/>
                </a:lnTo>
                <a:lnTo>
                  <a:pt x="191292" y="32459"/>
                </a:lnTo>
                <a:close/>
                <a:moveTo>
                  <a:pt x="192503" y="10470"/>
                </a:moveTo>
                <a:lnTo>
                  <a:pt x="181376" y="10470"/>
                </a:lnTo>
                <a:lnTo>
                  <a:pt x="185407" y="14659"/>
                </a:lnTo>
                <a:lnTo>
                  <a:pt x="185407" y="25130"/>
                </a:lnTo>
                <a:lnTo>
                  <a:pt x="181376" y="28271"/>
                </a:lnTo>
                <a:lnTo>
                  <a:pt x="198778" y="28271"/>
                </a:lnTo>
                <a:lnTo>
                  <a:pt x="195166" y="26177"/>
                </a:lnTo>
                <a:lnTo>
                  <a:pt x="195836" y="24083"/>
                </a:lnTo>
                <a:lnTo>
                  <a:pt x="196203" y="21988"/>
                </a:lnTo>
                <a:lnTo>
                  <a:pt x="195520" y="14659"/>
                </a:lnTo>
                <a:lnTo>
                  <a:pt x="192503" y="10470"/>
                </a:lnTo>
                <a:close/>
              </a:path>
            </a:pathLst>
          </a:custGeom>
          <a:solidFill>
            <a:srgbClr val="1DAB7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Текстовое поле 2"/>
          <p:cNvSpPr txBox="1"/>
          <p:nvPr/>
        </p:nvSpPr>
        <p:spPr>
          <a:xfrm>
            <a:off x="593090" y="1718945"/>
            <a:ext cx="1033462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ru-RU" sz="1600">
                <a:sym typeface="+mn-ea"/>
              </a:rPr>
              <a:t>С помощью Vermax Update больше не нужно менять прошивку для обновления одного или нескольких приложений.</a:t>
            </a:r>
            <a:endParaRPr lang="ru-RU" altLang="en-US" sz="1600"/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561975" y="2465705"/>
            <a:ext cx="9726295" cy="1076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ru-RU" altLang="en-US" sz="1600" b="1">
                <a:solidFill>
                  <a:srgbClr val="7B599A"/>
                </a:solidFill>
              </a:rPr>
              <a:t>Как это работает?</a:t>
            </a:r>
          </a:p>
          <a:p>
            <a:pPr algn="l">
              <a:defRPr/>
            </a:pPr>
            <a:r>
              <a:rPr lang="ru-RU" sz="1600">
                <a:sym typeface="+mn-ea"/>
              </a:rPr>
              <a:t>- При обращении на сервер Vermax Update, устройство получает список актуальных приложений и их версии. </a:t>
            </a:r>
            <a:endParaRPr lang="ru-RU" sz="1600"/>
          </a:p>
          <a:p>
            <a:pPr algn="l">
              <a:defRPr/>
            </a:pPr>
            <a:r>
              <a:rPr lang="ru-RU" sz="1600">
                <a:sym typeface="+mn-ea"/>
              </a:rPr>
              <a:t>- Если версия приложения в списке выше, чем на приставке, приложение будет обновлено.</a:t>
            </a:r>
            <a:endParaRPr lang="ru-RU" sz="1600"/>
          </a:p>
          <a:p>
            <a:pPr algn="l">
              <a:defRPr/>
            </a:pPr>
            <a:r>
              <a:rPr lang="ru-RU" sz="1600">
                <a:latin typeface="Calibri" panose="020F0502020204030204"/>
                <a:ea typeface="Arial" panose="020B0604020202020204"/>
                <a:cs typeface="Arial" panose="020B0604020202020204"/>
                <a:sym typeface="+mn-ea"/>
              </a:rPr>
              <a:t>- Если приложение на приставке отсутствует, оно будет установлено.</a:t>
            </a:r>
            <a:endParaRPr lang="ru-RU" altLang="en-US" sz="1600"/>
          </a:p>
        </p:txBody>
      </p:sp>
      <p:pic>
        <p:nvPicPr>
          <p:cNvPr id="5" name="Замещающее содержимое 4" descr="4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2423795" y="3869055"/>
            <a:ext cx="7387590" cy="1840865"/>
          </a:xfrm>
          <a:prstGeom prst="rect">
            <a:avLst/>
          </a:prstGeom>
        </p:spPr>
      </p:pic>
      <p:grpSp>
        <p:nvGrpSpPr>
          <p:cNvPr id="9" name="Группа 8"/>
          <p:cNvGrpSpPr/>
          <p:nvPr/>
        </p:nvGrpSpPr>
        <p:grpSpPr>
          <a:xfrm>
            <a:off x="10634303" y="302220"/>
            <a:ext cx="1261897" cy="441720"/>
            <a:chOff x="10634303" y="302220"/>
            <a:chExt cx="1261897" cy="441720"/>
          </a:xfrm>
        </p:grpSpPr>
        <p:sp>
          <p:nvSpPr>
            <p:cNvPr id="10" name="Google Shape;105;p16"/>
            <p:cNvSpPr/>
            <p:nvPr/>
          </p:nvSpPr>
          <p:spPr>
            <a:xfrm>
              <a:off x="11115000" y="302220"/>
              <a:ext cx="781200" cy="441720"/>
            </a:xfrm>
            <a:prstGeom prst="rect">
              <a:avLst/>
            </a:prstGeom>
            <a:blipFill rotWithShape="0">
              <a:blip r:embed="rId2"/>
              <a:srcRect/>
              <a:stretch>
                <a:fillRect/>
              </a:stretch>
            </a:blip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" name="Google Shape;106;p16"/>
            <p:cNvSpPr/>
            <p:nvPr/>
          </p:nvSpPr>
          <p:spPr>
            <a:xfrm>
              <a:off x="10634303" y="302220"/>
              <a:ext cx="352800" cy="399600"/>
            </a:xfrm>
            <a:custGeom>
              <a:avLst/>
              <a:gdLst/>
              <a:ahLst/>
              <a:cxnLst/>
              <a:rect l="l" t="t" r="r" b="b"/>
              <a:pathLst>
                <a:path w="353059" h="400050">
                  <a:moveTo>
                    <a:pt x="49593" y="303655"/>
                  </a:moveTo>
                  <a:lnTo>
                    <a:pt x="34627" y="303655"/>
                  </a:lnTo>
                  <a:lnTo>
                    <a:pt x="157670" y="374857"/>
                  </a:lnTo>
                  <a:lnTo>
                    <a:pt x="156979" y="376951"/>
                  </a:lnTo>
                  <a:lnTo>
                    <a:pt x="156613" y="379046"/>
                  </a:lnTo>
                  <a:lnTo>
                    <a:pt x="157296" y="386375"/>
                  </a:lnTo>
                  <a:lnTo>
                    <a:pt x="164845" y="396846"/>
                  </a:lnTo>
                  <a:lnTo>
                    <a:pt x="179386" y="399987"/>
                  </a:lnTo>
                  <a:lnTo>
                    <a:pt x="191365" y="393705"/>
                  </a:lnTo>
                  <a:lnTo>
                    <a:pt x="192977" y="389516"/>
                  </a:lnTo>
                  <a:lnTo>
                    <a:pt x="171439" y="389516"/>
                  </a:lnTo>
                  <a:lnTo>
                    <a:pt x="167408" y="386375"/>
                  </a:lnTo>
                  <a:lnTo>
                    <a:pt x="167408" y="375904"/>
                  </a:lnTo>
                  <a:lnTo>
                    <a:pt x="171439" y="371716"/>
                  </a:lnTo>
                  <a:lnTo>
                    <a:pt x="200564" y="371716"/>
                  </a:lnTo>
                  <a:lnTo>
                    <a:pt x="207788" y="367528"/>
                  </a:lnTo>
                  <a:lnTo>
                    <a:pt x="161513" y="367528"/>
                  </a:lnTo>
                  <a:lnTo>
                    <a:pt x="49593" y="303655"/>
                  </a:lnTo>
                  <a:close/>
                  <a:moveTo>
                    <a:pt x="200564" y="371716"/>
                  </a:moveTo>
                  <a:lnTo>
                    <a:pt x="181376" y="371716"/>
                  </a:lnTo>
                  <a:lnTo>
                    <a:pt x="185407" y="375904"/>
                  </a:lnTo>
                  <a:lnTo>
                    <a:pt x="185407" y="386375"/>
                  </a:lnTo>
                  <a:lnTo>
                    <a:pt x="181376" y="389516"/>
                  </a:lnTo>
                  <a:lnTo>
                    <a:pt x="192977" y="389516"/>
                  </a:lnTo>
                  <a:lnTo>
                    <a:pt x="196203" y="381140"/>
                  </a:lnTo>
                  <a:lnTo>
                    <a:pt x="196203" y="379046"/>
                  </a:lnTo>
                  <a:lnTo>
                    <a:pt x="195836" y="376951"/>
                  </a:lnTo>
                  <a:lnTo>
                    <a:pt x="195145" y="374857"/>
                  </a:lnTo>
                  <a:lnTo>
                    <a:pt x="200564" y="371716"/>
                  </a:lnTo>
                  <a:close/>
                  <a:moveTo>
                    <a:pt x="122032" y="296326"/>
                  </a:moveTo>
                  <a:lnTo>
                    <a:pt x="38867" y="296326"/>
                  </a:lnTo>
                  <a:lnTo>
                    <a:pt x="156633" y="306796"/>
                  </a:lnTo>
                  <a:lnTo>
                    <a:pt x="157534" y="315173"/>
                  </a:lnTo>
                  <a:lnTo>
                    <a:pt x="164068" y="322503"/>
                  </a:lnTo>
                  <a:lnTo>
                    <a:pt x="172507" y="324597"/>
                  </a:lnTo>
                  <a:lnTo>
                    <a:pt x="172539" y="361245"/>
                  </a:lnTo>
                  <a:lnTo>
                    <a:pt x="168183" y="362292"/>
                  </a:lnTo>
                  <a:lnTo>
                    <a:pt x="164330" y="364386"/>
                  </a:lnTo>
                  <a:lnTo>
                    <a:pt x="161513" y="367528"/>
                  </a:lnTo>
                  <a:lnTo>
                    <a:pt x="191292" y="367528"/>
                  </a:lnTo>
                  <a:lnTo>
                    <a:pt x="188475" y="364386"/>
                  </a:lnTo>
                  <a:lnTo>
                    <a:pt x="184612" y="362292"/>
                  </a:lnTo>
                  <a:lnTo>
                    <a:pt x="180235" y="361245"/>
                  </a:lnTo>
                  <a:lnTo>
                    <a:pt x="180193" y="324597"/>
                  </a:lnTo>
                  <a:lnTo>
                    <a:pt x="188632" y="322503"/>
                  </a:lnTo>
                  <a:lnTo>
                    <a:pt x="195145" y="315173"/>
                  </a:lnTo>
                  <a:lnTo>
                    <a:pt x="195255" y="314126"/>
                  </a:lnTo>
                  <a:lnTo>
                    <a:pt x="171356" y="314126"/>
                  </a:lnTo>
                  <a:lnTo>
                    <a:pt x="167314" y="309938"/>
                  </a:lnTo>
                  <a:lnTo>
                    <a:pt x="167314" y="299467"/>
                  </a:lnTo>
                  <a:lnTo>
                    <a:pt x="157325" y="299467"/>
                  </a:lnTo>
                  <a:lnTo>
                    <a:pt x="122032" y="296326"/>
                  </a:lnTo>
                  <a:close/>
                  <a:moveTo>
                    <a:pt x="324859" y="296326"/>
                  </a:moveTo>
                  <a:lnTo>
                    <a:pt x="313979" y="296326"/>
                  </a:lnTo>
                  <a:lnTo>
                    <a:pt x="314105" y="297373"/>
                  </a:lnTo>
                  <a:lnTo>
                    <a:pt x="191292" y="367528"/>
                  </a:lnTo>
                  <a:lnTo>
                    <a:pt x="207788" y="367528"/>
                  </a:lnTo>
                  <a:lnTo>
                    <a:pt x="317958" y="303655"/>
                  </a:lnTo>
                  <a:lnTo>
                    <a:pt x="347816" y="303655"/>
                  </a:lnTo>
                  <a:lnTo>
                    <a:pt x="349303" y="299467"/>
                  </a:lnTo>
                  <a:lnTo>
                    <a:pt x="327874" y="299467"/>
                  </a:lnTo>
                  <a:lnTo>
                    <a:pt x="324859" y="296326"/>
                  </a:lnTo>
                  <a:close/>
                  <a:moveTo>
                    <a:pt x="194501" y="296326"/>
                  </a:moveTo>
                  <a:lnTo>
                    <a:pt x="181292" y="296326"/>
                  </a:lnTo>
                  <a:lnTo>
                    <a:pt x="185324" y="299467"/>
                  </a:lnTo>
                  <a:lnTo>
                    <a:pt x="185324" y="309938"/>
                  </a:lnTo>
                  <a:lnTo>
                    <a:pt x="181292" y="314126"/>
                  </a:lnTo>
                  <a:lnTo>
                    <a:pt x="195255" y="314126"/>
                  </a:lnTo>
                  <a:lnTo>
                    <a:pt x="196025" y="306796"/>
                  </a:lnTo>
                  <a:lnTo>
                    <a:pt x="278447" y="299467"/>
                  </a:lnTo>
                  <a:lnTo>
                    <a:pt x="195302" y="299467"/>
                  </a:lnTo>
                  <a:lnTo>
                    <a:pt x="194501" y="296326"/>
                  </a:lnTo>
                  <a:close/>
                  <a:moveTo>
                    <a:pt x="25726" y="90049"/>
                  </a:moveTo>
                  <a:lnTo>
                    <a:pt x="16811" y="90049"/>
                  </a:lnTo>
                  <a:lnTo>
                    <a:pt x="4837" y="97379"/>
                  </a:lnTo>
                  <a:lnTo>
                    <a:pt x="0" y="109944"/>
                  </a:lnTo>
                  <a:lnTo>
                    <a:pt x="0" y="119368"/>
                  </a:lnTo>
                  <a:lnTo>
                    <a:pt x="6847" y="127744"/>
                  </a:lnTo>
                  <a:lnTo>
                    <a:pt x="15926" y="129838"/>
                  </a:lnTo>
                  <a:lnTo>
                    <a:pt x="13928" y="271195"/>
                  </a:lnTo>
                  <a:lnTo>
                    <a:pt x="4095" y="278525"/>
                  </a:lnTo>
                  <a:lnTo>
                    <a:pt x="399" y="293184"/>
                  </a:lnTo>
                  <a:lnTo>
                    <a:pt x="7001" y="305749"/>
                  </a:lnTo>
                  <a:lnTo>
                    <a:pt x="19967" y="309938"/>
                  </a:lnTo>
                  <a:lnTo>
                    <a:pt x="25779" y="309938"/>
                  </a:lnTo>
                  <a:lnTo>
                    <a:pt x="31004" y="307844"/>
                  </a:lnTo>
                  <a:lnTo>
                    <a:pt x="34627" y="303655"/>
                  </a:lnTo>
                  <a:lnTo>
                    <a:pt x="49593" y="303655"/>
                  </a:lnTo>
                  <a:lnTo>
                    <a:pt x="42254" y="299467"/>
                  </a:lnTo>
                  <a:lnTo>
                    <a:pt x="15004" y="299467"/>
                  </a:lnTo>
                  <a:lnTo>
                    <a:pt x="10973" y="295278"/>
                  </a:lnTo>
                  <a:lnTo>
                    <a:pt x="10973" y="284808"/>
                  </a:lnTo>
                  <a:lnTo>
                    <a:pt x="15004" y="281666"/>
                  </a:lnTo>
                  <a:lnTo>
                    <a:pt x="38532" y="281666"/>
                  </a:lnTo>
                  <a:lnTo>
                    <a:pt x="36491" y="278525"/>
                  </a:lnTo>
                  <a:lnTo>
                    <a:pt x="32470" y="275384"/>
                  </a:lnTo>
                  <a:lnTo>
                    <a:pt x="34686" y="271195"/>
                  </a:lnTo>
                  <a:lnTo>
                    <a:pt x="23664" y="271195"/>
                  </a:lnTo>
                  <a:lnTo>
                    <a:pt x="23664" y="129838"/>
                  </a:lnTo>
                  <a:lnTo>
                    <a:pt x="27643" y="128791"/>
                  </a:lnTo>
                  <a:lnTo>
                    <a:pt x="31182" y="126697"/>
                  </a:lnTo>
                  <a:lnTo>
                    <a:pt x="33915" y="123556"/>
                  </a:lnTo>
                  <a:lnTo>
                    <a:pt x="47776" y="123556"/>
                  </a:lnTo>
                  <a:lnTo>
                    <a:pt x="41355" y="119368"/>
                  </a:lnTo>
                  <a:lnTo>
                    <a:pt x="14826" y="119368"/>
                  </a:lnTo>
                  <a:lnTo>
                    <a:pt x="10795" y="115179"/>
                  </a:lnTo>
                  <a:lnTo>
                    <a:pt x="10795" y="104708"/>
                  </a:lnTo>
                  <a:lnTo>
                    <a:pt x="14826" y="101567"/>
                  </a:lnTo>
                  <a:lnTo>
                    <a:pt x="42160" y="101567"/>
                  </a:lnTo>
                  <a:lnTo>
                    <a:pt x="49393" y="97379"/>
                  </a:lnTo>
                  <a:lnTo>
                    <a:pt x="34669" y="97379"/>
                  </a:lnTo>
                  <a:lnTo>
                    <a:pt x="31046" y="93190"/>
                  </a:lnTo>
                  <a:lnTo>
                    <a:pt x="25726" y="90049"/>
                  </a:lnTo>
                  <a:close/>
                  <a:moveTo>
                    <a:pt x="347816" y="303655"/>
                  </a:moveTo>
                  <a:lnTo>
                    <a:pt x="317958" y="303655"/>
                  </a:lnTo>
                  <a:lnTo>
                    <a:pt x="321592" y="307844"/>
                  </a:lnTo>
                  <a:lnTo>
                    <a:pt x="326921" y="309938"/>
                  </a:lnTo>
                  <a:lnTo>
                    <a:pt x="335846" y="309938"/>
                  </a:lnTo>
                  <a:lnTo>
                    <a:pt x="347816" y="303655"/>
                  </a:lnTo>
                  <a:close/>
                  <a:moveTo>
                    <a:pt x="38532" y="281666"/>
                  </a:moveTo>
                  <a:lnTo>
                    <a:pt x="24941" y="281666"/>
                  </a:lnTo>
                  <a:lnTo>
                    <a:pt x="28972" y="284808"/>
                  </a:lnTo>
                  <a:lnTo>
                    <a:pt x="28972" y="295278"/>
                  </a:lnTo>
                  <a:lnTo>
                    <a:pt x="24941" y="299467"/>
                  </a:lnTo>
                  <a:lnTo>
                    <a:pt x="42254" y="299467"/>
                  </a:lnTo>
                  <a:lnTo>
                    <a:pt x="38585" y="297373"/>
                  </a:lnTo>
                  <a:lnTo>
                    <a:pt x="38689" y="296326"/>
                  </a:lnTo>
                  <a:lnTo>
                    <a:pt x="122032" y="296326"/>
                  </a:lnTo>
                  <a:lnTo>
                    <a:pt x="39684" y="288996"/>
                  </a:lnTo>
                  <a:lnTo>
                    <a:pt x="39213" y="282713"/>
                  </a:lnTo>
                  <a:lnTo>
                    <a:pt x="38532" y="281666"/>
                  </a:lnTo>
                  <a:close/>
                  <a:moveTo>
                    <a:pt x="106255" y="175910"/>
                  </a:moveTo>
                  <a:lnTo>
                    <a:pt x="97169" y="175910"/>
                  </a:lnTo>
                  <a:lnTo>
                    <a:pt x="163293" y="290043"/>
                  </a:lnTo>
                  <a:lnTo>
                    <a:pt x="160497" y="292137"/>
                  </a:lnTo>
                  <a:lnTo>
                    <a:pt x="158403" y="295278"/>
                  </a:lnTo>
                  <a:lnTo>
                    <a:pt x="157325" y="299467"/>
                  </a:lnTo>
                  <a:lnTo>
                    <a:pt x="167314" y="299467"/>
                  </a:lnTo>
                  <a:lnTo>
                    <a:pt x="171356" y="296326"/>
                  </a:lnTo>
                  <a:lnTo>
                    <a:pt x="194501" y="296326"/>
                  </a:lnTo>
                  <a:lnTo>
                    <a:pt x="194234" y="295278"/>
                  </a:lnTo>
                  <a:lnTo>
                    <a:pt x="192140" y="292137"/>
                  </a:lnTo>
                  <a:lnTo>
                    <a:pt x="189365" y="290043"/>
                  </a:lnTo>
                  <a:lnTo>
                    <a:pt x="191792" y="285855"/>
                  </a:lnTo>
                  <a:lnTo>
                    <a:pt x="169931" y="285855"/>
                  </a:lnTo>
                  <a:lnTo>
                    <a:pt x="106255" y="175910"/>
                  </a:lnTo>
                  <a:close/>
                  <a:moveTo>
                    <a:pt x="276581" y="175910"/>
                  </a:moveTo>
                  <a:lnTo>
                    <a:pt x="267562" y="175910"/>
                  </a:lnTo>
                  <a:lnTo>
                    <a:pt x="320356" y="275384"/>
                  </a:lnTo>
                  <a:lnTo>
                    <a:pt x="316482" y="278525"/>
                  </a:lnTo>
                  <a:lnTo>
                    <a:pt x="313822" y="282713"/>
                  </a:lnTo>
                  <a:lnTo>
                    <a:pt x="313194" y="287949"/>
                  </a:lnTo>
                  <a:lnTo>
                    <a:pt x="195302" y="299467"/>
                  </a:lnTo>
                  <a:lnTo>
                    <a:pt x="278447" y="299467"/>
                  </a:lnTo>
                  <a:lnTo>
                    <a:pt x="313770" y="296326"/>
                  </a:lnTo>
                  <a:lnTo>
                    <a:pt x="324859" y="296326"/>
                  </a:lnTo>
                  <a:lnTo>
                    <a:pt x="323854" y="295278"/>
                  </a:lnTo>
                  <a:lnTo>
                    <a:pt x="323854" y="285855"/>
                  </a:lnTo>
                  <a:lnTo>
                    <a:pt x="327874" y="281666"/>
                  </a:lnTo>
                  <a:lnTo>
                    <a:pt x="352648" y="281666"/>
                  </a:lnTo>
                  <a:lnTo>
                    <a:pt x="352648" y="280619"/>
                  </a:lnTo>
                  <a:lnTo>
                    <a:pt x="345800" y="273290"/>
                  </a:lnTo>
                  <a:lnTo>
                    <a:pt x="336712" y="271195"/>
                  </a:lnTo>
                  <a:lnTo>
                    <a:pt x="327152" y="271195"/>
                  </a:lnTo>
                  <a:lnTo>
                    <a:pt x="276581" y="175910"/>
                  </a:lnTo>
                  <a:close/>
                  <a:moveTo>
                    <a:pt x="352648" y="281666"/>
                  </a:moveTo>
                  <a:lnTo>
                    <a:pt x="337822" y="281666"/>
                  </a:lnTo>
                  <a:lnTo>
                    <a:pt x="341853" y="285855"/>
                  </a:lnTo>
                  <a:lnTo>
                    <a:pt x="341853" y="295278"/>
                  </a:lnTo>
                  <a:lnTo>
                    <a:pt x="337822" y="299467"/>
                  </a:lnTo>
                  <a:lnTo>
                    <a:pt x="349303" y="299467"/>
                  </a:lnTo>
                  <a:lnTo>
                    <a:pt x="352648" y="290043"/>
                  </a:lnTo>
                  <a:lnTo>
                    <a:pt x="352648" y="281666"/>
                  </a:lnTo>
                  <a:close/>
                  <a:moveTo>
                    <a:pt x="178560" y="284808"/>
                  </a:moveTo>
                  <a:lnTo>
                    <a:pt x="174088" y="284808"/>
                  </a:lnTo>
                  <a:lnTo>
                    <a:pt x="171942" y="285855"/>
                  </a:lnTo>
                  <a:lnTo>
                    <a:pt x="180696" y="285855"/>
                  </a:lnTo>
                  <a:lnTo>
                    <a:pt x="178560" y="284808"/>
                  </a:lnTo>
                  <a:close/>
                  <a:moveTo>
                    <a:pt x="252861" y="160204"/>
                  </a:moveTo>
                  <a:lnTo>
                    <a:pt x="242442" y="160204"/>
                  </a:lnTo>
                  <a:lnTo>
                    <a:pt x="243301" y="164392"/>
                  </a:lnTo>
                  <a:lnTo>
                    <a:pt x="245605" y="168581"/>
                  </a:lnTo>
                  <a:lnTo>
                    <a:pt x="248830" y="171722"/>
                  </a:lnTo>
                  <a:lnTo>
                    <a:pt x="182696" y="285855"/>
                  </a:lnTo>
                  <a:lnTo>
                    <a:pt x="191792" y="285855"/>
                  </a:lnTo>
                  <a:lnTo>
                    <a:pt x="255479" y="175910"/>
                  </a:lnTo>
                  <a:lnTo>
                    <a:pt x="276581" y="175910"/>
                  </a:lnTo>
                  <a:lnTo>
                    <a:pt x="274358" y="171722"/>
                  </a:lnTo>
                  <a:lnTo>
                    <a:pt x="278818" y="168581"/>
                  </a:lnTo>
                  <a:lnTo>
                    <a:pt x="280521" y="165439"/>
                  </a:lnTo>
                  <a:lnTo>
                    <a:pt x="256892" y="165439"/>
                  </a:lnTo>
                  <a:lnTo>
                    <a:pt x="252861" y="161251"/>
                  </a:lnTo>
                  <a:lnTo>
                    <a:pt x="252861" y="160204"/>
                  </a:lnTo>
                  <a:close/>
                  <a:moveTo>
                    <a:pt x="47776" y="123556"/>
                  </a:moveTo>
                  <a:lnTo>
                    <a:pt x="33915" y="123556"/>
                  </a:lnTo>
                  <a:lnTo>
                    <a:pt x="72427" y="149733"/>
                  </a:lnTo>
                  <a:lnTo>
                    <a:pt x="71495" y="151827"/>
                  </a:lnTo>
                  <a:lnTo>
                    <a:pt x="70982" y="153922"/>
                  </a:lnTo>
                  <a:lnTo>
                    <a:pt x="70982" y="163345"/>
                  </a:lnTo>
                  <a:lnTo>
                    <a:pt x="73840" y="168581"/>
                  </a:lnTo>
                  <a:lnTo>
                    <a:pt x="78301" y="171722"/>
                  </a:lnTo>
                  <a:lnTo>
                    <a:pt x="25664" y="271195"/>
                  </a:lnTo>
                  <a:lnTo>
                    <a:pt x="34686" y="271195"/>
                  </a:lnTo>
                  <a:lnTo>
                    <a:pt x="85096" y="175910"/>
                  </a:lnTo>
                  <a:lnTo>
                    <a:pt x="106255" y="175910"/>
                  </a:lnTo>
                  <a:lnTo>
                    <a:pt x="103829" y="171722"/>
                  </a:lnTo>
                  <a:lnTo>
                    <a:pt x="107054" y="168581"/>
                  </a:lnTo>
                  <a:lnTo>
                    <a:pt x="108766" y="165439"/>
                  </a:lnTo>
                  <a:lnTo>
                    <a:pt x="85819" y="165439"/>
                  </a:lnTo>
                  <a:lnTo>
                    <a:pt x="81788" y="161251"/>
                  </a:lnTo>
                  <a:lnTo>
                    <a:pt x="81788" y="151827"/>
                  </a:lnTo>
                  <a:lnTo>
                    <a:pt x="85819" y="147639"/>
                  </a:lnTo>
                  <a:lnTo>
                    <a:pt x="108865" y="147639"/>
                  </a:lnTo>
                  <a:lnTo>
                    <a:pt x="107295" y="144498"/>
                  </a:lnTo>
                  <a:lnTo>
                    <a:pt x="104352" y="142404"/>
                  </a:lnTo>
                  <a:lnTo>
                    <a:pt x="76667" y="142404"/>
                  </a:lnTo>
                  <a:lnTo>
                    <a:pt x="47776" y="123556"/>
                  </a:lnTo>
                  <a:close/>
                  <a:moveTo>
                    <a:pt x="345906" y="123556"/>
                  </a:moveTo>
                  <a:lnTo>
                    <a:pt x="318712" y="123556"/>
                  </a:lnTo>
                  <a:lnTo>
                    <a:pt x="321445" y="126697"/>
                  </a:lnTo>
                  <a:lnTo>
                    <a:pt x="325005" y="128791"/>
                  </a:lnTo>
                  <a:lnTo>
                    <a:pt x="328995" y="129838"/>
                  </a:lnTo>
                  <a:lnTo>
                    <a:pt x="328995" y="271195"/>
                  </a:lnTo>
                  <a:lnTo>
                    <a:pt x="336712" y="271195"/>
                  </a:lnTo>
                  <a:lnTo>
                    <a:pt x="338869" y="128791"/>
                  </a:lnTo>
                  <a:lnTo>
                    <a:pt x="345906" y="123556"/>
                  </a:lnTo>
                  <a:close/>
                  <a:moveTo>
                    <a:pt x="95169" y="175910"/>
                  </a:moveTo>
                  <a:lnTo>
                    <a:pt x="86908" y="175910"/>
                  </a:lnTo>
                  <a:lnTo>
                    <a:pt x="88803" y="176957"/>
                  </a:lnTo>
                  <a:lnTo>
                    <a:pt x="93023" y="176957"/>
                  </a:lnTo>
                  <a:lnTo>
                    <a:pt x="95169" y="175910"/>
                  </a:lnTo>
                  <a:close/>
                  <a:moveTo>
                    <a:pt x="265761" y="175910"/>
                  </a:moveTo>
                  <a:lnTo>
                    <a:pt x="257489" y="175910"/>
                  </a:lnTo>
                  <a:lnTo>
                    <a:pt x="259636" y="176957"/>
                  </a:lnTo>
                  <a:lnTo>
                    <a:pt x="263845" y="176957"/>
                  </a:lnTo>
                  <a:lnTo>
                    <a:pt x="265761" y="175910"/>
                  </a:lnTo>
                  <a:close/>
                  <a:moveTo>
                    <a:pt x="108865" y="147639"/>
                  </a:moveTo>
                  <a:lnTo>
                    <a:pt x="95756" y="147639"/>
                  </a:lnTo>
                  <a:lnTo>
                    <a:pt x="99787" y="151827"/>
                  </a:lnTo>
                  <a:lnTo>
                    <a:pt x="99787" y="161251"/>
                  </a:lnTo>
                  <a:lnTo>
                    <a:pt x="95756" y="165439"/>
                  </a:lnTo>
                  <a:lnTo>
                    <a:pt x="108766" y="165439"/>
                  </a:lnTo>
                  <a:lnTo>
                    <a:pt x="109336" y="164392"/>
                  </a:lnTo>
                  <a:lnTo>
                    <a:pt x="110206" y="160204"/>
                  </a:lnTo>
                  <a:lnTo>
                    <a:pt x="252861" y="160204"/>
                  </a:lnTo>
                  <a:lnTo>
                    <a:pt x="252861" y="152874"/>
                  </a:lnTo>
                  <a:lnTo>
                    <a:pt x="110206" y="152874"/>
                  </a:lnTo>
                  <a:lnTo>
                    <a:pt x="109389" y="148686"/>
                  </a:lnTo>
                  <a:lnTo>
                    <a:pt x="108865" y="147639"/>
                  </a:lnTo>
                  <a:close/>
                  <a:moveTo>
                    <a:pt x="283310" y="147639"/>
                  </a:moveTo>
                  <a:lnTo>
                    <a:pt x="266829" y="147639"/>
                  </a:lnTo>
                  <a:lnTo>
                    <a:pt x="270860" y="151827"/>
                  </a:lnTo>
                  <a:lnTo>
                    <a:pt x="270860" y="161251"/>
                  </a:lnTo>
                  <a:lnTo>
                    <a:pt x="266829" y="165439"/>
                  </a:lnTo>
                  <a:lnTo>
                    <a:pt x="280521" y="165439"/>
                  </a:lnTo>
                  <a:lnTo>
                    <a:pt x="281656" y="163345"/>
                  </a:lnTo>
                  <a:lnTo>
                    <a:pt x="281656" y="153922"/>
                  </a:lnTo>
                  <a:lnTo>
                    <a:pt x="281153" y="151827"/>
                  </a:lnTo>
                  <a:lnTo>
                    <a:pt x="280232" y="149733"/>
                  </a:lnTo>
                  <a:lnTo>
                    <a:pt x="283310" y="147639"/>
                  </a:lnTo>
                  <a:close/>
                  <a:moveTo>
                    <a:pt x="192584" y="38742"/>
                  </a:moveTo>
                  <a:lnTo>
                    <a:pt x="183418" y="38742"/>
                  </a:lnTo>
                  <a:lnTo>
                    <a:pt x="248306" y="142404"/>
                  </a:lnTo>
                  <a:lnTo>
                    <a:pt x="245364" y="144498"/>
                  </a:lnTo>
                  <a:lnTo>
                    <a:pt x="243249" y="148686"/>
                  </a:lnTo>
                  <a:lnTo>
                    <a:pt x="242442" y="152874"/>
                  </a:lnTo>
                  <a:lnTo>
                    <a:pt x="252861" y="152874"/>
                  </a:lnTo>
                  <a:lnTo>
                    <a:pt x="252861" y="151827"/>
                  </a:lnTo>
                  <a:lnTo>
                    <a:pt x="256892" y="147639"/>
                  </a:lnTo>
                  <a:lnTo>
                    <a:pt x="283310" y="147639"/>
                  </a:lnTo>
                  <a:lnTo>
                    <a:pt x="291006" y="142404"/>
                  </a:lnTo>
                  <a:lnTo>
                    <a:pt x="276002" y="142404"/>
                  </a:lnTo>
                  <a:lnTo>
                    <a:pt x="272410" y="139262"/>
                  </a:lnTo>
                  <a:lnTo>
                    <a:pt x="269908" y="138215"/>
                  </a:lnTo>
                  <a:lnTo>
                    <a:pt x="254840" y="138215"/>
                  </a:lnTo>
                  <a:lnTo>
                    <a:pt x="192584" y="38742"/>
                  </a:lnTo>
                  <a:close/>
                  <a:moveTo>
                    <a:pt x="95641" y="137168"/>
                  </a:moveTo>
                  <a:lnTo>
                    <a:pt x="85253" y="137168"/>
                  </a:lnTo>
                  <a:lnTo>
                    <a:pt x="80259" y="139262"/>
                  </a:lnTo>
                  <a:lnTo>
                    <a:pt x="76667" y="142404"/>
                  </a:lnTo>
                  <a:lnTo>
                    <a:pt x="104352" y="142404"/>
                  </a:lnTo>
                  <a:lnTo>
                    <a:pt x="106980" y="138215"/>
                  </a:lnTo>
                  <a:lnTo>
                    <a:pt x="97829" y="138215"/>
                  </a:lnTo>
                  <a:lnTo>
                    <a:pt x="95641" y="137168"/>
                  </a:lnTo>
                  <a:close/>
                  <a:moveTo>
                    <a:pt x="206003" y="32459"/>
                  </a:moveTo>
                  <a:lnTo>
                    <a:pt x="191292" y="32459"/>
                  </a:lnTo>
                  <a:lnTo>
                    <a:pt x="314105" y="103661"/>
                  </a:lnTo>
                  <a:lnTo>
                    <a:pt x="313425" y="105755"/>
                  </a:lnTo>
                  <a:lnTo>
                    <a:pt x="313048" y="107850"/>
                  </a:lnTo>
                  <a:lnTo>
                    <a:pt x="313048" y="113085"/>
                  </a:lnTo>
                  <a:lnTo>
                    <a:pt x="313561" y="115179"/>
                  </a:lnTo>
                  <a:lnTo>
                    <a:pt x="314482" y="117273"/>
                  </a:lnTo>
                  <a:lnTo>
                    <a:pt x="276002" y="142404"/>
                  </a:lnTo>
                  <a:lnTo>
                    <a:pt x="291006" y="142404"/>
                  </a:lnTo>
                  <a:lnTo>
                    <a:pt x="318712" y="123556"/>
                  </a:lnTo>
                  <a:lnTo>
                    <a:pt x="345906" y="123556"/>
                  </a:lnTo>
                  <a:lnTo>
                    <a:pt x="348721" y="121462"/>
                  </a:lnTo>
                  <a:lnTo>
                    <a:pt x="349250" y="119368"/>
                  </a:lnTo>
                  <a:lnTo>
                    <a:pt x="327874" y="119368"/>
                  </a:lnTo>
                  <a:lnTo>
                    <a:pt x="323854" y="115179"/>
                  </a:lnTo>
                  <a:lnTo>
                    <a:pt x="323854" y="105755"/>
                  </a:lnTo>
                  <a:lnTo>
                    <a:pt x="327874" y="101567"/>
                  </a:lnTo>
                  <a:lnTo>
                    <a:pt x="349422" y="101567"/>
                  </a:lnTo>
                  <a:lnTo>
                    <a:pt x="347019" y="97379"/>
                  </a:lnTo>
                  <a:lnTo>
                    <a:pt x="317979" y="97379"/>
                  </a:lnTo>
                  <a:lnTo>
                    <a:pt x="206003" y="32459"/>
                  </a:lnTo>
                  <a:close/>
                  <a:moveTo>
                    <a:pt x="190423" y="33506"/>
                  </a:moveTo>
                  <a:lnTo>
                    <a:pt x="162382" y="33506"/>
                  </a:lnTo>
                  <a:lnTo>
                    <a:pt x="162853" y="34553"/>
                  </a:lnTo>
                  <a:lnTo>
                    <a:pt x="97829" y="138215"/>
                  </a:lnTo>
                  <a:lnTo>
                    <a:pt x="106980" y="138215"/>
                  </a:lnTo>
                  <a:lnTo>
                    <a:pt x="169387" y="38742"/>
                  </a:lnTo>
                  <a:lnTo>
                    <a:pt x="192584" y="38742"/>
                  </a:lnTo>
                  <a:lnTo>
                    <a:pt x="189962" y="34553"/>
                  </a:lnTo>
                  <a:lnTo>
                    <a:pt x="190423" y="33506"/>
                  </a:lnTo>
                  <a:close/>
                  <a:moveTo>
                    <a:pt x="267405" y="137168"/>
                  </a:moveTo>
                  <a:lnTo>
                    <a:pt x="257028" y="137168"/>
                  </a:lnTo>
                  <a:lnTo>
                    <a:pt x="254840" y="138215"/>
                  </a:lnTo>
                  <a:lnTo>
                    <a:pt x="269908" y="138215"/>
                  </a:lnTo>
                  <a:lnTo>
                    <a:pt x="267405" y="137168"/>
                  </a:lnTo>
                  <a:close/>
                  <a:moveTo>
                    <a:pt x="42160" y="101567"/>
                  </a:moveTo>
                  <a:lnTo>
                    <a:pt x="24763" y="101567"/>
                  </a:lnTo>
                  <a:lnTo>
                    <a:pt x="28794" y="104708"/>
                  </a:lnTo>
                  <a:lnTo>
                    <a:pt x="28794" y="115179"/>
                  </a:lnTo>
                  <a:lnTo>
                    <a:pt x="24763" y="119368"/>
                  </a:lnTo>
                  <a:lnTo>
                    <a:pt x="41355" y="119368"/>
                  </a:lnTo>
                  <a:lnTo>
                    <a:pt x="38145" y="117273"/>
                  </a:lnTo>
                  <a:lnTo>
                    <a:pt x="39077" y="115179"/>
                  </a:lnTo>
                  <a:lnTo>
                    <a:pt x="39590" y="113085"/>
                  </a:lnTo>
                  <a:lnTo>
                    <a:pt x="39590" y="107850"/>
                  </a:lnTo>
                  <a:lnTo>
                    <a:pt x="39223" y="105755"/>
                  </a:lnTo>
                  <a:lnTo>
                    <a:pt x="38543" y="103661"/>
                  </a:lnTo>
                  <a:lnTo>
                    <a:pt x="42160" y="101567"/>
                  </a:lnTo>
                  <a:close/>
                  <a:moveTo>
                    <a:pt x="349422" y="101567"/>
                  </a:moveTo>
                  <a:lnTo>
                    <a:pt x="337822" y="101567"/>
                  </a:lnTo>
                  <a:lnTo>
                    <a:pt x="341853" y="105755"/>
                  </a:lnTo>
                  <a:lnTo>
                    <a:pt x="341853" y="115179"/>
                  </a:lnTo>
                  <a:lnTo>
                    <a:pt x="337822" y="119368"/>
                  </a:lnTo>
                  <a:lnTo>
                    <a:pt x="349250" y="119368"/>
                  </a:lnTo>
                  <a:lnTo>
                    <a:pt x="352424" y="106803"/>
                  </a:lnTo>
                  <a:lnTo>
                    <a:pt x="349422" y="101567"/>
                  </a:lnTo>
                  <a:close/>
                  <a:moveTo>
                    <a:pt x="173432" y="0"/>
                  </a:moveTo>
                  <a:lnTo>
                    <a:pt x="161453" y="7329"/>
                  </a:lnTo>
                  <a:lnTo>
                    <a:pt x="156613" y="19894"/>
                  </a:lnTo>
                  <a:lnTo>
                    <a:pt x="156613" y="21988"/>
                  </a:lnTo>
                  <a:lnTo>
                    <a:pt x="156979" y="24083"/>
                  </a:lnTo>
                  <a:lnTo>
                    <a:pt x="157660" y="26177"/>
                  </a:lnTo>
                  <a:lnTo>
                    <a:pt x="34669" y="97379"/>
                  </a:lnTo>
                  <a:lnTo>
                    <a:pt x="49393" y="97379"/>
                  </a:lnTo>
                  <a:lnTo>
                    <a:pt x="161513" y="32459"/>
                  </a:lnTo>
                  <a:lnTo>
                    <a:pt x="206003" y="32459"/>
                  </a:lnTo>
                  <a:lnTo>
                    <a:pt x="198778" y="28271"/>
                  </a:lnTo>
                  <a:lnTo>
                    <a:pt x="171439" y="28271"/>
                  </a:lnTo>
                  <a:lnTo>
                    <a:pt x="167408" y="25130"/>
                  </a:lnTo>
                  <a:lnTo>
                    <a:pt x="167408" y="14659"/>
                  </a:lnTo>
                  <a:lnTo>
                    <a:pt x="171439" y="10470"/>
                  </a:lnTo>
                  <a:lnTo>
                    <a:pt x="192503" y="10470"/>
                  </a:lnTo>
                  <a:lnTo>
                    <a:pt x="187976" y="4188"/>
                  </a:lnTo>
                  <a:lnTo>
                    <a:pt x="173432" y="0"/>
                  </a:lnTo>
                  <a:close/>
                  <a:moveTo>
                    <a:pt x="332848" y="90049"/>
                  </a:moveTo>
                  <a:lnTo>
                    <a:pt x="326932" y="90049"/>
                  </a:lnTo>
                  <a:lnTo>
                    <a:pt x="321613" y="93190"/>
                  </a:lnTo>
                  <a:lnTo>
                    <a:pt x="317979" y="97379"/>
                  </a:lnTo>
                  <a:lnTo>
                    <a:pt x="347019" y="97379"/>
                  </a:lnTo>
                  <a:lnTo>
                    <a:pt x="345818" y="95285"/>
                  </a:lnTo>
                  <a:lnTo>
                    <a:pt x="332848" y="90049"/>
                  </a:lnTo>
                  <a:close/>
                  <a:moveTo>
                    <a:pt x="181240" y="38742"/>
                  </a:moveTo>
                  <a:lnTo>
                    <a:pt x="171565" y="38742"/>
                  </a:lnTo>
                  <a:lnTo>
                    <a:pt x="173931" y="39789"/>
                  </a:lnTo>
                  <a:lnTo>
                    <a:pt x="178884" y="39789"/>
                  </a:lnTo>
                  <a:lnTo>
                    <a:pt x="181240" y="38742"/>
                  </a:lnTo>
                  <a:close/>
                  <a:moveTo>
                    <a:pt x="191292" y="32459"/>
                  </a:moveTo>
                  <a:lnTo>
                    <a:pt x="161513" y="32459"/>
                  </a:lnTo>
                  <a:lnTo>
                    <a:pt x="161932" y="33506"/>
                  </a:lnTo>
                  <a:lnTo>
                    <a:pt x="190873" y="33506"/>
                  </a:lnTo>
                  <a:lnTo>
                    <a:pt x="191292" y="32459"/>
                  </a:lnTo>
                  <a:close/>
                  <a:moveTo>
                    <a:pt x="192503" y="10470"/>
                  </a:moveTo>
                  <a:lnTo>
                    <a:pt x="181376" y="10470"/>
                  </a:lnTo>
                  <a:lnTo>
                    <a:pt x="185407" y="14659"/>
                  </a:lnTo>
                  <a:lnTo>
                    <a:pt x="185407" y="25130"/>
                  </a:lnTo>
                  <a:lnTo>
                    <a:pt x="181376" y="28271"/>
                  </a:lnTo>
                  <a:lnTo>
                    <a:pt x="198778" y="28271"/>
                  </a:lnTo>
                  <a:lnTo>
                    <a:pt x="195166" y="26177"/>
                  </a:lnTo>
                  <a:lnTo>
                    <a:pt x="195836" y="24083"/>
                  </a:lnTo>
                  <a:lnTo>
                    <a:pt x="196203" y="21988"/>
                  </a:lnTo>
                  <a:lnTo>
                    <a:pt x="195520" y="14659"/>
                  </a:lnTo>
                  <a:lnTo>
                    <a:pt x="192503" y="10470"/>
                  </a:lnTo>
                  <a:close/>
                </a:path>
              </a:pathLst>
            </a:custGeom>
            <a:solidFill>
              <a:srgbClr val="1DAB79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13;p29"/>
          <p:cNvSpPr/>
          <p:nvPr/>
        </p:nvSpPr>
        <p:spPr>
          <a:xfrm>
            <a:off x="678180" y="1053465"/>
            <a:ext cx="10814050" cy="167640"/>
          </a:xfrm>
          <a:custGeom>
            <a:avLst/>
            <a:gdLst/>
            <a:ahLst/>
            <a:cxnLst/>
            <a:rect l="l" t="t" r="r" b="b"/>
            <a:pathLst>
              <a:path w="18005425" h="120000">
                <a:moveTo>
                  <a:pt x="0" y="0"/>
                </a:moveTo>
                <a:lnTo>
                  <a:pt x="18004896" y="0"/>
                </a:lnTo>
              </a:path>
            </a:pathLst>
          </a:custGeom>
          <a:noFill/>
          <a:ln w="20925">
            <a:solidFill>
              <a:srgbClr val="00B17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5" name="Google Shape;412;p29"/>
          <p:cNvSpPr/>
          <p:nvPr/>
        </p:nvSpPr>
        <p:spPr>
          <a:xfrm>
            <a:off x="697230" y="547370"/>
            <a:ext cx="9072245" cy="4921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ctr">
            <a:spAutoFit/>
          </a:bodyPr>
          <a:lstStyle/>
          <a:p>
            <a:pPr marL="7620">
              <a:lnSpc>
                <a:spcPct val="100000"/>
              </a:lnSpc>
              <a:tabLst>
                <a:tab pos="0" algn="l"/>
              </a:tabLst>
            </a:pPr>
            <a:r>
              <a:rPr lang="ru-RU" altLang="ru-RU" sz="3200" b="1" strike="noStrike" spc="-1" dirty="0">
                <a:solidFill>
                  <a:srgbClr val="7B599A"/>
                </a:solidFill>
                <a:latin typeface="Trebuchet MS" panose="020B0603020202020204"/>
                <a:ea typeface="Trebuchet MS" panose="020B0603020202020204"/>
              </a:rPr>
              <a:t>Блокировка устройств</a:t>
            </a:r>
          </a:p>
        </p:txBody>
      </p:sp>
      <p:sp>
        <p:nvSpPr>
          <p:cNvPr id="313" name="Google Shape;236;p23"/>
          <p:cNvSpPr/>
          <p:nvPr/>
        </p:nvSpPr>
        <p:spPr>
          <a:xfrm>
            <a:off x="1080360" y="6103440"/>
            <a:ext cx="781200" cy="441720"/>
          </a:xfrm>
          <a:prstGeom prst="rect">
            <a:avLst/>
          </a:prstGeom>
          <a:blipFill rotWithShape="0">
            <a:blip r:embed="rId2"/>
            <a:srcRect/>
            <a:stretch>
              <a:fillRect/>
            </a:stretch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4" name="Google Shape;237;p23"/>
          <p:cNvSpPr/>
          <p:nvPr/>
        </p:nvSpPr>
        <p:spPr>
          <a:xfrm>
            <a:off x="633960" y="6108840"/>
            <a:ext cx="352800" cy="399600"/>
          </a:xfrm>
          <a:custGeom>
            <a:avLst/>
            <a:gdLst/>
            <a:ahLst/>
            <a:cxnLst/>
            <a:rect l="l" t="t" r="r" b="b"/>
            <a:pathLst>
              <a:path w="353059" h="400050">
                <a:moveTo>
                  <a:pt x="49593" y="303655"/>
                </a:moveTo>
                <a:lnTo>
                  <a:pt x="34627" y="303655"/>
                </a:lnTo>
                <a:lnTo>
                  <a:pt x="157670" y="374857"/>
                </a:lnTo>
                <a:lnTo>
                  <a:pt x="156979" y="376951"/>
                </a:lnTo>
                <a:lnTo>
                  <a:pt x="156613" y="379046"/>
                </a:lnTo>
                <a:lnTo>
                  <a:pt x="157296" y="386375"/>
                </a:lnTo>
                <a:lnTo>
                  <a:pt x="164845" y="396846"/>
                </a:lnTo>
                <a:lnTo>
                  <a:pt x="179386" y="399987"/>
                </a:lnTo>
                <a:lnTo>
                  <a:pt x="191365" y="393705"/>
                </a:lnTo>
                <a:lnTo>
                  <a:pt x="192977" y="389516"/>
                </a:lnTo>
                <a:lnTo>
                  <a:pt x="171439" y="389516"/>
                </a:lnTo>
                <a:lnTo>
                  <a:pt x="167408" y="386375"/>
                </a:lnTo>
                <a:lnTo>
                  <a:pt x="167408" y="375904"/>
                </a:lnTo>
                <a:lnTo>
                  <a:pt x="171439" y="371716"/>
                </a:lnTo>
                <a:lnTo>
                  <a:pt x="200564" y="371716"/>
                </a:lnTo>
                <a:lnTo>
                  <a:pt x="207788" y="367528"/>
                </a:lnTo>
                <a:lnTo>
                  <a:pt x="161513" y="367528"/>
                </a:lnTo>
                <a:lnTo>
                  <a:pt x="49593" y="303655"/>
                </a:lnTo>
                <a:close/>
                <a:moveTo>
                  <a:pt x="200564" y="371716"/>
                </a:moveTo>
                <a:lnTo>
                  <a:pt x="181376" y="371716"/>
                </a:lnTo>
                <a:lnTo>
                  <a:pt x="185407" y="375904"/>
                </a:lnTo>
                <a:lnTo>
                  <a:pt x="185407" y="386375"/>
                </a:lnTo>
                <a:lnTo>
                  <a:pt x="181376" y="389516"/>
                </a:lnTo>
                <a:lnTo>
                  <a:pt x="192977" y="389516"/>
                </a:lnTo>
                <a:lnTo>
                  <a:pt x="196203" y="381140"/>
                </a:lnTo>
                <a:lnTo>
                  <a:pt x="196203" y="379046"/>
                </a:lnTo>
                <a:lnTo>
                  <a:pt x="195836" y="376951"/>
                </a:lnTo>
                <a:lnTo>
                  <a:pt x="195145" y="374857"/>
                </a:lnTo>
                <a:lnTo>
                  <a:pt x="200564" y="371716"/>
                </a:lnTo>
                <a:close/>
                <a:moveTo>
                  <a:pt x="122032" y="296326"/>
                </a:moveTo>
                <a:lnTo>
                  <a:pt x="38867" y="296326"/>
                </a:lnTo>
                <a:lnTo>
                  <a:pt x="156633" y="306796"/>
                </a:lnTo>
                <a:lnTo>
                  <a:pt x="157534" y="315173"/>
                </a:lnTo>
                <a:lnTo>
                  <a:pt x="164068" y="322503"/>
                </a:lnTo>
                <a:lnTo>
                  <a:pt x="172507" y="324597"/>
                </a:lnTo>
                <a:lnTo>
                  <a:pt x="172539" y="361245"/>
                </a:lnTo>
                <a:lnTo>
                  <a:pt x="168183" y="362292"/>
                </a:lnTo>
                <a:lnTo>
                  <a:pt x="164330" y="364386"/>
                </a:lnTo>
                <a:lnTo>
                  <a:pt x="161513" y="367528"/>
                </a:lnTo>
                <a:lnTo>
                  <a:pt x="191292" y="367528"/>
                </a:lnTo>
                <a:lnTo>
                  <a:pt x="188475" y="364386"/>
                </a:lnTo>
                <a:lnTo>
                  <a:pt x="184612" y="362292"/>
                </a:lnTo>
                <a:lnTo>
                  <a:pt x="180235" y="361245"/>
                </a:lnTo>
                <a:lnTo>
                  <a:pt x="180193" y="324597"/>
                </a:lnTo>
                <a:lnTo>
                  <a:pt x="188632" y="322503"/>
                </a:lnTo>
                <a:lnTo>
                  <a:pt x="195145" y="315173"/>
                </a:lnTo>
                <a:lnTo>
                  <a:pt x="195255" y="314126"/>
                </a:lnTo>
                <a:lnTo>
                  <a:pt x="171356" y="314126"/>
                </a:lnTo>
                <a:lnTo>
                  <a:pt x="167314" y="309938"/>
                </a:lnTo>
                <a:lnTo>
                  <a:pt x="167314" y="299467"/>
                </a:lnTo>
                <a:lnTo>
                  <a:pt x="157325" y="299467"/>
                </a:lnTo>
                <a:lnTo>
                  <a:pt x="122032" y="296326"/>
                </a:lnTo>
                <a:close/>
                <a:moveTo>
                  <a:pt x="324859" y="296326"/>
                </a:moveTo>
                <a:lnTo>
                  <a:pt x="313979" y="296326"/>
                </a:lnTo>
                <a:lnTo>
                  <a:pt x="314105" y="297373"/>
                </a:lnTo>
                <a:lnTo>
                  <a:pt x="191292" y="367528"/>
                </a:lnTo>
                <a:lnTo>
                  <a:pt x="207788" y="367528"/>
                </a:lnTo>
                <a:lnTo>
                  <a:pt x="317958" y="303655"/>
                </a:lnTo>
                <a:lnTo>
                  <a:pt x="347816" y="303655"/>
                </a:lnTo>
                <a:lnTo>
                  <a:pt x="349303" y="299467"/>
                </a:lnTo>
                <a:lnTo>
                  <a:pt x="327874" y="299467"/>
                </a:lnTo>
                <a:lnTo>
                  <a:pt x="324859" y="296326"/>
                </a:lnTo>
                <a:close/>
                <a:moveTo>
                  <a:pt x="194501" y="296326"/>
                </a:moveTo>
                <a:lnTo>
                  <a:pt x="181292" y="296326"/>
                </a:lnTo>
                <a:lnTo>
                  <a:pt x="185324" y="299467"/>
                </a:lnTo>
                <a:lnTo>
                  <a:pt x="185324" y="309938"/>
                </a:lnTo>
                <a:lnTo>
                  <a:pt x="181292" y="314126"/>
                </a:lnTo>
                <a:lnTo>
                  <a:pt x="195255" y="314126"/>
                </a:lnTo>
                <a:lnTo>
                  <a:pt x="196025" y="306796"/>
                </a:lnTo>
                <a:lnTo>
                  <a:pt x="278447" y="299467"/>
                </a:lnTo>
                <a:lnTo>
                  <a:pt x="195302" y="299467"/>
                </a:lnTo>
                <a:lnTo>
                  <a:pt x="194501" y="296326"/>
                </a:lnTo>
                <a:close/>
                <a:moveTo>
                  <a:pt x="25726" y="90049"/>
                </a:moveTo>
                <a:lnTo>
                  <a:pt x="16811" y="90049"/>
                </a:lnTo>
                <a:lnTo>
                  <a:pt x="4837" y="97379"/>
                </a:lnTo>
                <a:lnTo>
                  <a:pt x="0" y="109944"/>
                </a:lnTo>
                <a:lnTo>
                  <a:pt x="0" y="119368"/>
                </a:lnTo>
                <a:lnTo>
                  <a:pt x="6847" y="127744"/>
                </a:lnTo>
                <a:lnTo>
                  <a:pt x="15926" y="129838"/>
                </a:lnTo>
                <a:lnTo>
                  <a:pt x="13928" y="271195"/>
                </a:lnTo>
                <a:lnTo>
                  <a:pt x="4095" y="278525"/>
                </a:lnTo>
                <a:lnTo>
                  <a:pt x="399" y="293184"/>
                </a:lnTo>
                <a:lnTo>
                  <a:pt x="7001" y="305749"/>
                </a:lnTo>
                <a:lnTo>
                  <a:pt x="19967" y="309938"/>
                </a:lnTo>
                <a:lnTo>
                  <a:pt x="25779" y="309938"/>
                </a:lnTo>
                <a:lnTo>
                  <a:pt x="31004" y="307844"/>
                </a:lnTo>
                <a:lnTo>
                  <a:pt x="34627" y="303655"/>
                </a:lnTo>
                <a:lnTo>
                  <a:pt x="49593" y="303655"/>
                </a:lnTo>
                <a:lnTo>
                  <a:pt x="42254" y="299467"/>
                </a:lnTo>
                <a:lnTo>
                  <a:pt x="15004" y="299467"/>
                </a:lnTo>
                <a:lnTo>
                  <a:pt x="10973" y="295278"/>
                </a:lnTo>
                <a:lnTo>
                  <a:pt x="10973" y="284808"/>
                </a:lnTo>
                <a:lnTo>
                  <a:pt x="15004" y="281666"/>
                </a:lnTo>
                <a:lnTo>
                  <a:pt x="38532" y="281666"/>
                </a:lnTo>
                <a:lnTo>
                  <a:pt x="36491" y="278525"/>
                </a:lnTo>
                <a:lnTo>
                  <a:pt x="32470" y="275384"/>
                </a:lnTo>
                <a:lnTo>
                  <a:pt x="34686" y="271195"/>
                </a:lnTo>
                <a:lnTo>
                  <a:pt x="23664" y="271195"/>
                </a:lnTo>
                <a:lnTo>
                  <a:pt x="23664" y="129838"/>
                </a:lnTo>
                <a:lnTo>
                  <a:pt x="27643" y="128791"/>
                </a:lnTo>
                <a:lnTo>
                  <a:pt x="31182" y="126697"/>
                </a:lnTo>
                <a:lnTo>
                  <a:pt x="33915" y="123556"/>
                </a:lnTo>
                <a:lnTo>
                  <a:pt x="47776" y="123556"/>
                </a:lnTo>
                <a:lnTo>
                  <a:pt x="41355" y="119368"/>
                </a:lnTo>
                <a:lnTo>
                  <a:pt x="14826" y="119368"/>
                </a:lnTo>
                <a:lnTo>
                  <a:pt x="10795" y="115179"/>
                </a:lnTo>
                <a:lnTo>
                  <a:pt x="10795" y="104708"/>
                </a:lnTo>
                <a:lnTo>
                  <a:pt x="14826" y="101567"/>
                </a:lnTo>
                <a:lnTo>
                  <a:pt x="42160" y="101567"/>
                </a:lnTo>
                <a:lnTo>
                  <a:pt x="49393" y="97379"/>
                </a:lnTo>
                <a:lnTo>
                  <a:pt x="34669" y="97379"/>
                </a:lnTo>
                <a:lnTo>
                  <a:pt x="31046" y="93190"/>
                </a:lnTo>
                <a:lnTo>
                  <a:pt x="25726" y="90049"/>
                </a:lnTo>
                <a:close/>
                <a:moveTo>
                  <a:pt x="347816" y="303655"/>
                </a:moveTo>
                <a:lnTo>
                  <a:pt x="317958" y="303655"/>
                </a:lnTo>
                <a:lnTo>
                  <a:pt x="321592" y="307844"/>
                </a:lnTo>
                <a:lnTo>
                  <a:pt x="326921" y="309938"/>
                </a:lnTo>
                <a:lnTo>
                  <a:pt x="335846" y="309938"/>
                </a:lnTo>
                <a:lnTo>
                  <a:pt x="347816" y="303655"/>
                </a:lnTo>
                <a:close/>
                <a:moveTo>
                  <a:pt x="38532" y="281666"/>
                </a:moveTo>
                <a:lnTo>
                  <a:pt x="24941" y="281666"/>
                </a:lnTo>
                <a:lnTo>
                  <a:pt x="28972" y="284808"/>
                </a:lnTo>
                <a:lnTo>
                  <a:pt x="28972" y="295278"/>
                </a:lnTo>
                <a:lnTo>
                  <a:pt x="24941" y="299467"/>
                </a:lnTo>
                <a:lnTo>
                  <a:pt x="42254" y="299467"/>
                </a:lnTo>
                <a:lnTo>
                  <a:pt x="38585" y="297373"/>
                </a:lnTo>
                <a:lnTo>
                  <a:pt x="38689" y="296326"/>
                </a:lnTo>
                <a:lnTo>
                  <a:pt x="122032" y="296326"/>
                </a:lnTo>
                <a:lnTo>
                  <a:pt x="39684" y="288996"/>
                </a:lnTo>
                <a:lnTo>
                  <a:pt x="39213" y="282713"/>
                </a:lnTo>
                <a:lnTo>
                  <a:pt x="38532" y="281666"/>
                </a:lnTo>
                <a:close/>
                <a:moveTo>
                  <a:pt x="106255" y="175910"/>
                </a:moveTo>
                <a:lnTo>
                  <a:pt x="97169" y="175910"/>
                </a:lnTo>
                <a:lnTo>
                  <a:pt x="163293" y="290043"/>
                </a:lnTo>
                <a:lnTo>
                  <a:pt x="160497" y="292137"/>
                </a:lnTo>
                <a:lnTo>
                  <a:pt x="158403" y="295278"/>
                </a:lnTo>
                <a:lnTo>
                  <a:pt x="157325" y="299467"/>
                </a:lnTo>
                <a:lnTo>
                  <a:pt x="167314" y="299467"/>
                </a:lnTo>
                <a:lnTo>
                  <a:pt x="171356" y="296326"/>
                </a:lnTo>
                <a:lnTo>
                  <a:pt x="194501" y="296326"/>
                </a:lnTo>
                <a:lnTo>
                  <a:pt x="194234" y="295278"/>
                </a:lnTo>
                <a:lnTo>
                  <a:pt x="192140" y="292137"/>
                </a:lnTo>
                <a:lnTo>
                  <a:pt x="189365" y="290043"/>
                </a:lnTo>
                <a:lnTo>
                  <a:pt x="191792" y="285855"/>
                </a:lnTo>
                <a:lnTo>
                  <a:pt x="169931" y="285855"/>
                </a:lnTo>
                <a:lnTo>
                  <a:pt x="106255" y="175910"/>
                </a:lnTo>
                <a:close/>
                <a:moveTo>
                  <a:pt x="276581" y="175910"/>
                </a:moveTo>
                <a:lnTo>
                  <a:pt x="267562" y="175910"/>
                </a:lnTo>
                <a:lnTo>
                  <a:pt x="320356" y="275384"/>
                </a:lnTo>
                <a:lnTo>
                  <a:pt x="316482" y="278525"/>
                </a:lnTo>
                <a:lnTo>
                  <a:pt x="313822" y="282713"/>
                </a:lnTo>
                <a:lnTo>
                  <a:pt x="313194" y="287949"/>
                </a:lnTo>
                <a:lnTo>
                  <a:pt x="195302" y="299467"/>
                </a:lnTo>
                <a:lnTo>
                  <a:pt x="278447" y="299467"/>
                </a:lnTo>
                <a:lnTo>
                  <a:pt x="313770" y="296326"/>
                </a:lnTo>
                <a:lnTo>
                  <a:pt x="324859" y="296326"/>
                </a:lnTo>
                <a:lnTo>
                  <a:pt x="323854" y="295278"/>
                </a:lnTo>
                <a:lnTo>
                  <a:pt x="323854" y="285855"/>
                </a:lnTo>
                <a:lnTo>
                  <a:pt x="327874" y="281666"/>
                </a:lnTo>
                <a:lnTo>
                  <a:pt x="352648" y="281666"/>
                </a:lnTo>
                <a:lnTo>
                  <a:pt x="352648" y="280619"/>
                </a:lnTo>
                <a:lnTo>
                  <a:pt x="345800" y="273290"/>
                </a:lnTo>
                <a:lnTo>
                  <a:pt x="336712" y="271195"/>
                </a:lnTo>
                <a:lnTo>
                  <a:pt x="327152" y="271195"/>
                </a:lnTo>
                <a:lnTo>
                  <a:pt x="276581" y="175910"/>
                </a:lnTo>
                <a:close/>
                <a:moveTo>
                  <a:pt x="352648" y="281666"/>
                </a:moveTo>
                <a:lnTo>
                  <a:pt x="337822" y="281666"/>
                </a:lnTo>
                <a:lnTo>
                  <a:pt x="341853" y="285855"/>
                </a:lnTo>
                <a:lnTo>
                  <a:pt x="341853" y="295278"/>
                </a:lnTo>
                <a:lnTo>
                  <a:pt x="337822" y="299467"/>
                </a:lnTo>
                <a:lnTo>
                  <a:pt x="349303" y="299467"/>
                </a:lnTo>
                <a:lnTo>
                  <a:pt x="352648" y="290043"/>
                </a:lnTo>
                <a:lnTo>
                  <a:pt x="352648" y="281666"/>
                </a:lnTo>
                <a:close/>
                <a:moveTo>
                  <a:pt x="178560" y="284808"/>
                </a:moveTo>
                <a:lnTo>
                  <a:pt x="174088" y="284808"/>
                </a:lnTo>
                <a:lnTo>
                  <a:pt x="171942" y="285855"/>
                </a:lnTo>
                <a:lnTo>
                  <a:pt x="180696" y="285855"/>
                </a:lnTo>
                <a:lnTo>
                  <a:pt x="178560" y="284808"/>
                </a:lnTo>
                <a:close/>
                <a:moveTo>
                  <a:pt x="252861" y="160204"/>
                </a:moveTo>
                <a:lnTo>
                  <a:pt x="242442" y="160204"/>
                </a:lnTo>
                <a:lnTo>
                  <a:pt x="243301" y="164392"/>
                </a:lnTo>
                <a:lnTo>
                  <a:pt x="245605" y="168581"/>
                </a:lnTo>
                <a:lnTo>
                  <a:pt x="248830" y="171722"/>
                </a:lnTo>
                <a:lnTo>
                  <a:pt x="182696" y="285855"/>
                </a:lnTo>
                <a:lnTo>
                  <a:pt x="191792" y="285855"/>
                </a:lnTo>
                <a:lnTo>
                  <a:pt x="255479" y="175910"/>
                </a:lnTo>
                <a:lnTo>
                  <a:pt x="276581" y="175910"/>
                </a:lnTo>
                <a:lnTo>
                  <a:pt x="274358" y="171722"/>
                </a:lnTo>
                <a:lnTo>
                  <a:pt x="278818" y="168581"/>
                </a:lnTo>
                <a:lnTo>
                  <a:pt x="280521" y="165439"/>
                </a:lnTo>
                <a:lnTo>
                  <a:pt x="256892" y="165439"/>
                </a:lnTo>
                <a:lnTo>
                  <a:pt x="252861" y="161251"/>
                </a:lnTo>
                <a:lnTo>
                  <a:pt x="252861" y="160204"/>
                </a:lnTo>
                <a:close/>
                <a:moveTo>
                  <a:pt x="47776" y="123556"/>
                </a:moveTo>
                <a:lnTo>
                  <a:pt x="33915" y="123556"/>
                </a:lnTo>
                <a:lnTo>
                  <a:pt x="72427" y="149733"/>
                </a:lnTo>
                <a:lnTo>
                  <a:pt x="71495" y="151827"/>
                </a:lnTo>
                <a:lnTo>
                  <a:pt x="70982" y="153922"/>
                </a:lnTo>
                <a:lnTo>
                  <a:pt x="70982" y="163345"/>
                </a:lnTo>
                <a:lnTo>
                  <a:pt x="73840" y="168581"/>
                </a:lnTo>
                <a:lnTo>
                  <a:pt x="78301" y="171722"/>
                </a:lnTo>
                <a:lnTo>
                  <a:pt x="25664" y="271195"/>
                </a:lnTo>
                <a:lnTo>
                  <a:pt x="34686" y="271195"/>
                </a:lnTo>
                <a:lnTo>
                  <a:pt x="85096" y="175910"/>
                </a:lnTo>
                <a:lnTo>
                  <a:pt x="106255" y="175910"/>
                </a:lnTo>
                <a:lnTo>
                  <a:pt x="103829" y="171722"/>
                </a:lnTo>
                <a:lnTo>
                  <a:pt x="107054" y="168581"/>
                </a:lnTo>
                <a:lnTo>
                  <a:pt x="108766" y="165439"/>
                </a:lnTo>
                <a:lnTo>
                  <a:pt x="85819" y="165439"/>
                </a:lnTo>
                <a:lnTo>
                  <a:pt x="81788" y="161251"/>
                </a:lnTo>
                <a:lnTo>
                  <a:pt x="81788" y="151827"/>
                </a:lnTo>
                <a:lnTo>
                  <a:pt x="85819" y="147639"/>
                </a:lnTo>
                <a:lnTo>
                  <a:pt x="108865" y="147639"/>
                </a:lnTo>
                <a:lnTo>
                  <a:pt x="107295" y="144498"/>
                </a:lnTo>
                <a:lnTo>
                  <a:pt x="104352" y="142404"/>
                </a:lnTo>
                <a:lnTo>
                  <a:pt x="76667" y="142404"/>
                </a:lnTo>
                <a:lnTo>
                  <a:pt x="47776" y="123556"/>
                </a:lnTo>
                <a:close/>
                <a:moveTo>
                  <a:pt x="345906" y="123556"/>
                </a:moveTo>
                <a:lnTo>
                  <a:pt x="318712" y="123556"/>
                </a:lnTo>
                <a:lnTo>
                  <a:pt x="321445" y="126697"/>
                </a:lnTo>
                <a:lnTo>
                  <a:pt x="325005" y="128791"/>
                </a:lnTo>
                <a:lnTo>
                  <a:pt x="328995" y="129838"/>
                </a:lnTo>
                <a:lnTo>
                  <a:pt x="328995" y="271195"/>
                </a:lnTo>
                <a:lnTo>
                  <a:pt x="336712" y="271195"/>
                </a:lnTo>
                <a:lnTo>
                  <a:pt x="338869" y="128791"/>
                </a:lnTo>
                <a:lnTo>
                  <a:pt x="345906" y="123556"/>
                </a:lnTo>
                <a:close/>
                <a:moveTo>
                  <a:pt x="95169" y="175910"/>
                </a:moveTo>
                <a:lnTo>
                  <a:pt x="86908" y="175910"/>
                </a:lnTo>
                <a:lnTo>
                  <a:pt x="88803" y="176957"/>
                </a:lnTo>
                <a:lnTo>
                  <a:pt x="93023" y="176957"/>
                </a:lnTo>
                <a:lnTo>
                  <a:pt x="95169" y="175910"/>
                </a:lnTo>
                <a:close/>
                <a:moveTo>
                  <a:pt x="265761" y="175910"/>
                </a:moveTo>
                <a:lnTo>
                  <a:pt x="257489" y="175910"/>
                </a:lnTo>
                <a:lnTo>
                  <a:pt x="259636" y="176957"/>
                </a:lnTo>
                <a:lnTo>
                  <a:pt x="263845" y="176957"/>
                </a:lnTo>
                <a:lnTo>
                  <a:pt x="265761" y="175910"/>
                </a:lnTo>
                <a:close/>
                <a:moveTo>
                  <a:pt x="108865" y="147639"/>
                </a:moveTo>
                <a:lnTo>
                  <a:pt x="95756" y="147639"/>
                </a:lnTo>
                <a:lnTo>
                  <a:pt x="99787" y="151827"/>
                </a:lnTo>
                <a:lnTo>
                  <a:pt x="99787" y="161251"/>
                </a:lnTo>
                <a:lnTo>
                  <a:pt x="95756" y="165439"/>
                </a:lnTo>
                <a:lnTo>
                  <a:pt x="108766" y="165439"/>
                </a:lnTo>
                <a:lnTo>
                  <a:pt x="109336" y="164392"/>
                </a:lnTo>
                <a:lnTo>
                  <a:pt x="110206" y="160204"/>
                </a:lnTo>
                <a:lnTo>
                  <a:pt x="252861" y="160204"/>
                </a:lnTo>
                <a:lnTo>
                  <a:pt x="252861" y="152874"/>
                </a:lnTo>
                <a:lnTo>
                  <a:pt x="110206" y="152874"/>
                </a:lnTo>
                <a:lnTo>
                  <a:pt x="109389" y="148686"/>
                </a:lnTo>
                <a:lnTo>
                  <a:pt x="108865" y="147639"/>
                </a:lnTo>
                <a:close/>
                <a:moveTo>
                  <a:pt x="283310" y="147639"/>
                </a:moveTo>
                <a:lnTo>
                  <a:pt x="266829" y="147639"/>
                </a:lnTo>
                <a:lnTo>
                  <a:pt x="270860" y="151827"/>
                </a:lnTo>
                <a:lnTo>
                  <a:pt x="270860" y="161251"/>
                </a:lnTo>
                <a:lnTo>
                  <a:pt x="266829" y="165439"/>
                </a:lnTo>
                <a:lnTo>
                  <a:pt x="280521" y="165439"/>
                </a:lnTo>
                <a:lnTo>
                  <a:pt x="281656" y="163345"/>
                </a:lnTo>
                <a:lnTo>
                  <a:pt x="281656" y="153922"/>
                </a:lnTo>
                <a:lnTo>
                  <a:pt x="281153" y="151827"/>
                </a:lnTo>
                <a:lnTo>
                  <a:pt x="280232" y="149733"/>
                </a:lnTo>
                <a:lnTo>
                  <a:pt x="283310" y="147639"/>
                </a:lnTo>
                <a:close/>
                <a:moveTo>
                  <a:pt x="192584" y="38742"/>
                </a:moveTo>
                <a:lnTo>
                  <a:pt x="183418" y="38742"/>
                </a:lnTo>
                <a:lnTo>
                  <a:pt x="248306" y="142404"/>
                </a:lnTo>
                <a:lnTo>
                  <a:pt x="245364" y="144498"/>
                </a:lnTo>
                <a:lnTo>
                  <a:pt x="243249" y="148686"/>
                </a:lnTo>
                <a:lnTo>
                  <a:pt x="242442" y="152874"/>
                </a:lnTo>
                <a:lnTo>
                  <a:pt x="252861" y="152874"/>
                </a:lnTo>
                <a:lnTo>
                  <a:pt x="252861" y="151827"/>
                </a:lnTo>
                <a:lnTo>
                  <a:pt x="256892" y="147639"/>
                </a:lnTo>
                <a:lnTo>
                  <a:pt x="283310" y="147639"/>
                </a:lnTo>
                <a:lnTo>
                  <a:pt x="291006" y="142404"/>
                </a:lnTo>
                <a:lnTo>
                  <a:pt x="276002" y="142404"/>
                </a:lnTo>
                <a:lnTo>
                  <a:pt x="272410" y="139262"/>
                </a:lnTo>
                <a:lnTo>
                  <a:pt x="269908" y="138215"/>
                </a:lnTo>
                <a:lnTo>
                  <a:pt x="254840" y="138215"/>
                </a:lnTo>
                <a:lnTo>
                  <a:pt x="192584" y="38742"/>
                </a:lnTo>
                <a:close/>
                <a:moveTo>
                  <a:pt x="95641" y="137168"/>
                </a:moveTo>
                <a:lnTo>
                  <a:pt x="85253" y="137168"/>
                </a:lnTo>
                <a:lnTo>
                  <a:pt x="80259" y="139262"/>
                </a:lnTo>
                <a:lnTo>
                  <a:pt x="76667" y="142404"/>
                </a:lnTo>
                <a:lnTo>
                  <a:pt x="104352" y="142404"/>
                </a:lnTo>
                <a:lnTo>
                  <a:pt x="106980" y="138215"/>
                </a:lnTo>
                <a:lnTo>
                  <a:pt x="97829" y="138215"/>
                </a:lnTo>
                <a:lnTo>
                  <a:pt x="95641" y="137168"/>
                </a:lnTo>
                <a:close/>
                <a:moveTo>
                  <a:pt x="206003" y="32459"/>
                </a:moveTo>
                <a:lnTo>
                  <a:pt x="191292" y="32459"/>
                </a:lnTo>
                <a:lnTo>
                  <a:pt x="314105" y="103661"/>
                </a:lnTo>
                <a:lnTo>
                  <a:pt x="313425" y="105755"/>
                </a:lnTo>
                <a:lnTo>
                  <a:pt x="313048" y="107850"/>
                </a:lnTo>
                <a:lnTo>
                  <a:pt x="313048" y="113085"/>
                </a:lnTo>
                <a:lnTo>
                  <a:pt x="313561" y="115179"/>
                </a:lnTo>
                <a:lnTo>
                  <a:pt x="314482" y="117273"/>
                </a:lnTo>
                <a:lnTo>
                  <a:pt x="276002" y="142404"/>
                </a:lnTo>
                <a:lnTo>
                  <a:pt x="291006" y="142404"/>
                </a:lnTo>
                <a:lnTo>
                  <a:pt x="318712" y="123556"/>
                </a:lnTo>
                <a:lnTo>
                  <a:pt x="345906" y="123556"/>
                </a:lnTo>
                <a:lnTo>
                  <a:pt x="348721" y="121462"/>
                </a:lnTo>
                <a:lnTo>
                  <a:pt x="349250" y="119368"/>
                </a:lnTo>
                <a:lnTo>
                  <a:pt x="327874" y="119368"/>
                </a:lnTo>
                <a:lnTo>
                  <a:pt x="323854" y="115179"/>
                </a:lnTo>
                <a:lnTo>
                  <a:pt x="323854" y="105755"/>
                </a:lnTo>
                <a:lnTo>
                  <a:pt x="327874" y="101567"/>
                </a:lnTo>
                <a:lnTo>
                  <a:pt x="349422" y="101567"/>
                </a:lnTo>
                <a:lnTo>
                  <a:pt x="347019" y="97379"/>
                </a:lnTo>
                <a:lnTo>
                  <a:pt x="317979" y="97379"/>
                </a:lnTo>
                <a:lnTo>
                  <a:pt x="206003" y="32459"/>
                </a:lnTo>
                <a:close/>
                <a:moveTo>
                  <a:pt x="190423" y="33506"/>
                </a:moveTo>
                <a:lnTo>
                  <a:pt x="162382" y="33506"/>
                </a:lnTo>
                <a:lnTo>
                  <a:pt x="162853" y="34553"/>
                </a:lnTo>
                <a:lnTo>
                  <a:pt x="97829" y="138215"/>
                </a:lnTo>
                <a:lnTo>
                  <a:pt x="106980" y="138215"/>
                </a:lnTo>
                <a:lnTo>
                  <a:pt x="169387" y="38742"/>
                </a:lnTo>
                <a:lnTo>
                  <a:pt x="192584" y="38742"/>
                </a:lnTo>
                <a:lnTo>
                  <a:pt x="189962" y="34553"/>
                </a:lnTo>
                <a:lnTo>
                  <a:pt x="190423" y="33506"/>
                </a:lnTo>
                <a:close/>
                <a:moveTo>
                  <a:pt x="267405" y="137168"/>
                </a:moveTo>
                <a:lnTo>
                  <a:pt x="257028" y="137168"/>
                </a:lnTo>
                <a:lnTo>
                  <a:pt x="254840" y="138215"/>
                </a:lnTo>
                <a:lnTo>
                  <a:pt x="269908" y="138215"/>
                </a:lnTo>
                <a:lnTo>
                  <a:pt x="267405" y="137168"/>
                </a:lnTo>
                <a:close/>
                <a:moveTo>
                  <a:pt x="42160" y="101567"/>
                </a:moveTo>
                <a:lnTo>
                  <a:pt x="24763" y="101567"/>
                </a:lnTo>
                <a:lnTo>
                  <a:pt x="28794" y="104708"/>
                </a:lnTo>
                <a:lnTo>
                  <a:pt x="28794" y="115179"/>
                </a:lnTo>
                <a:lnTo>
                  <a:pt x="24763" y="119368"/>
                </a:lnTo>
                <a:lnTo>
                  <a:pt x="41355" y="119368"/>
                </a:lnTo>
                <a:lnTo>
                  <a:pt x="38145" y="117273"/>
                </a:lnTo>
                <a:lnTo>
                  <a:pt x="39077" y="115179"/>
                </a:lnTo>
                <a:lnTo>
                  <a:pt x="39590" y="113085"/>
                </a:lnTo>
                <a:lnTo>
                  <a:pt x="39590" y="107850"/>
                </a:lnTo>
                <a:lnTo>
                  <a:pt x="39223" y="105755"/>
                </a:lnTo>
                <a:lnTo>
                  <a:pt x="38543" y="103661"/>
                </a:lnTo>
                <a:lnTo>
                  <a:pt x="42160" y="101567"/>
                </a:lnTo>
                <a:close/>
                <a:moveTo>
                  <a:pt x="349422" y="101567"/>
                </a:moveTo>
                <a:lnTo>
                  <a:pt x="337822" y="101567"/>
                </a:lnTo>
                <a:lnTo>
                  <a:pt x="341853" y="105755"/>
                </a:lnTo>
                <a:lnTo>
                  <a:pt x="341853" y="115179"/>
                </a:lnTo>
                <a:lnTo>
                  <a:pt x="337822" y="119368"/>
                </a:lnTo>
                <a:lnTo>
                  <a:pt x="349250" y="119368"/>
                </a:lnTo>
                <a:lnTo>
                  <a:pt x="352424" y="106803"/>
                </a:lnTo>
                <a:lnTo>
                  <a:pt x="349422" y="101567"/>
                </a:lnTo>
                <a:close/>
                <a:moveTo>
                  <a:pt x="173432" y="0"/>
                </a:moveTo>
                <a:lnTo>
                  <a:pt x="161453" y="7329"/>
                </a:lnTo>
                <a:lnTo>
                  <a:pt x="156613" y="19894"/>
                </a:lnTo>
                <a:lnTo>
                  <a:pt x="156613" y="21988"/>
                </a:lnTo>
                <a:lnTo>
                  <a:pt x="156979" y="24083"/>
                </a:lnTo>
                <a:lnTo>
                  <a:pt x="157660" y="26177"/>
                </a:lnTo>
                <a:lnTo>
                  <a:pt x="34669" y="97379"/>
                </a:lnTo>
                <a:lnTo>
                  <a:pt x="49393" y="97379"/>
                </a:lnTo>
                <a:lnTo>
                  <a:pt x="161513" y="32459"/>
                </a:lnTo>
                <a:lnTo>
                  <a:pt x="206003" y="32459"/>
                </a:lnTo>
                <a:lnTo>
                  <a:pt x="198778" y="28271"/>
                </a:lnTo>
                <a:lnTo>
                  <a:pt x="171439" y="28271"/>
                </a:lnTo>
                <a:lnTo>
                  <a:pt x="167408" y="25130"/>
                </a:lnTo>
                <a:lnTo>
                  <a:pt x="167408" y="14659"/>
                </a:lnTo>
                <a:lnTo>
                  <a:pt x="171439" y="10470"/>
                </a:lnTo>
                <a:lnTo>
                  <a:pt x="192503" y="10470"/>
                </a:lnTo>
                <a:lnTo>
                  <a:pt x="187976" y="4188"/>
                </a:lnTo>
                <a:lnTo>
                  <a:pt x="173432" y="0"/>
                </a:lnTo>
                <a:close/>
                <a:moveTo>
                  <a:pt x="332848" y="90049"/>
                </a:moveTo>
                <a:lnTo>
                  <a:pt x="326932" y="90049"/>
                </a:lnTo>
                <a:lnTo>
                  <a:pt x="321613" y="93190"/>
                </a:lnTo>
                <a:lnTo>
                  <a:pt x="317979" y="97379"/>
                </a:lnTo>
                <a:lnTo>
                  <a:pt x="347019" y="97379"/>
                </a:lnTo>
                <a:lnTo>
                  <a:pt x="345818" y="95285"/>
                </a:lnTo>
                <a:lnTo>
                  <a:pt x="332848" y="90049"/>
                </a:lnTo>
                <a:close/>
                <a:moveTo>
                  <a:pt x="181240" y="38742"/>
                </a:moveTo>
                <a:lnTo>
                  <a:pt x="171565" y="38742"/>
                </a:lnTo>
                <a:lnTo>
                  <a:pt x="173931" y="39789"/>
                </a:lnTo>
                <a:lnTo>
                  <a:pt x="178884" y="39789"/>
                </a:lnTo>
                <a:lnTo>
                  <a:pt x="181240" y="38742"/>
                </a:lnTo>
                <a:close/>
                <a:moveTo>
                  <a:pt x="191292" y="32459"/>
                </a:moveTo>
                <a:lnTo>
                  <a:pt x="161513" y="32459"/>
                </a:lnTo>
                <a:lnTo>
                  <a:pt x="161932" y="33506"/>
                </a:lnTo>
                <a:lnTo>
                  <a:pt x="190873" y="33506"/>
                </a:lnTo>
                <a:lnTo>
                  <a:pt x="191292" y="32459"/>
                </a:lnTo>
                <a:close/>
                <a:moveTo>
                  <a:pt x="192503" y="10470"/>
                </a:moveTo>
                <a:lnTo>
                  <a:pt x="181376" y="10470"/>
                </a:lnTo>
                <a:lnTo>
                  <a:pt x="185407" y="14659"/>
                </a:lnTo>
                <a:lnTo>
                  <a:pt x="185407" y="25130"/>
                </a:lnTo>
                <a:lnTo>
                  <a:pt x="181376" y="28271"/>
                </a:lnTo>
                <a:lnTo>
                  <a:pt x="198778" y="28271"/>
                </a:lnTo>
                <a:lnTo>
                  <a:pt x="195166" y="26177"/>
                </a:lnTo>
                <a:lnTo>
                  <a:pt x="195836" y="24083"/>
                </a:lnTo>
                <a:lnTo>
                  <a:pt x="196203" y="21988"/>
                </a:lnTo>
                <a:lnTo>
                  <a:pt x="195520" y="14659"/>
                </a:lnTo>
                <a:lnTo>
                  <a:pt x="192503" y="10470"/>
                </a:lnTo>
                <a:close/>
              </a:path>
            </a:pathLst>
          </a:custGeom>
          <a:solidFill>
            <a:srgbClr val="1DAB7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" name="Замещающее содержимое 2" descr="5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887210" y="1700530"/>
            <a:ext cx="3856678" cy="4078800"/>
          </a:xfrm>
          <a:prstGeom prst="rect">
            <a:avLst/>
          </a:prstGeom>
        </p:spPr>
      </p:pic>
      <p:sp>
        <p:nvSpPr>
          <p:cNvPr id="4" name="Текстовое поле 3"/>
          <p:cNvSpPr txBox="1"/>
          <p:nvPr/>
        </p:nvSpPr>
        <p:spPr>
          <a:xfrm>
            <a:off x="8832215" y="1256665"/>
            <a:ext cx="167259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1600" b="1">
                <a:latin typeface="Trebuchet MS" panose="020B0603020202020204" charset="0"/>
                <a:cs typeface="Trebuchet MS" panose="020B0603020202020204" charset="0"/>
              </a:rPr>
              <a:t>IPTV </a:t>
            </a:r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приставка</a:t>
            </a:r>
          </a:p>
        </p:txBody>
      </p:sp>
      <p:sp>
        <p:nvSpPr>
          <p:cNvPr id="6" name="Текстовое поле 5"/>
          <p:cNvSpPr txBox="1"/>
          <p:nvPr/>
        </p:nvSpPr>
        <p:spPr>
          <a:xfrm>
            <a:off x="10847705" y="3326130"/>
            <a:ext cx="1080135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Запрос</a:t>
            </a:r>
            <a:b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</a:br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каждые</a:t>
            </a:r>
            <a:b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</a:br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10 минут</a:t>
            </a:r>
          </a:p>
        </p:txBody>
      </p:sp>
      <p:sp>
        <p:nvSpPr>
          <p:cNvPr id="7" name="Текстовое поле 6"/>
          <p:cNvSpPr txBox="1"/>
          <p:nvPr/>
        </p:nvSpPr>
        <p:spPr>
          <a:xfrm>
            <a:off x="8543290" y="5949315"/>
            <a:ext cx="267589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Локальный сервер</a:t>
            </a:r>
            <a:b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</a:br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управления приставками</a:t>
            </a:r>
          </a:p>
        </p:txBody>
      </p:sp>
      <p:sp>
        <p:nvSpPr>
          <p:cNvPr id="8" name="Текстовое поле 7"/>
          <p:cNvSpPr txBox="1"/>
          <p:nvPr/>
        </p:nvSpPr>
        <p:spPr>
          <a:xfrm>
            <a:off x="100648" y="1556385"/>
            <a:ext cx="6031865" cy="41541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446405" algn="just">
              <a:lnSpc>
                <a:spcPct val="150000"/>
              </a:lnSpc>
              <a:defRPr/>
            </a:pPr>
            <a:r>
              <a:rPr sz="1600">
                <a:latin typeface="Trebuchet MS" panose="020B0603020202020204"/>
                <a:cs typeface="Trebuchet MS" panose="020B0603020202020204"/>
                <a:sym typeface="+mn-ea"/>
              </a:rPr>
              <a:t>Если в прошивке включен режим блокировки, </a:t>
            </a:r>
            <a:endParaRPr sz="1600">
              <a:latin typeface="Trebuchet MS" panose="020B0603020202020204"/>
              <a:cs typeface="Trebuchet MS" panose="020B0603020202020204"/>
            </a:endParaRPr>
          </a:p>
          <a:p>
            <a:pPr indent="446405" algn="just">
              <a:lnSpc>
                <a:spcPct val="150000"/>
              </a:lnSpc>
              <a:defRPr/>
            </a:pPr>
            <a:r>
              <a:rPr sz="1600">
                <a:solidFill>
                  <a:srgbClr val="7B599A"/>
                </a:solidFill>
                <a:latin typeface="Trebuchet MS" panose="020B0603020202020204"/>
                <a:cs typeface="Trebuchet MS" panose="020B0603020202020204"/>
                <a:sym typeface="+mn-ea"/>
              </a:rPr>
              <a:t>можно ограничить работу приставок</a:t>
            </a: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:</a:t>
            </a:r>
            <a:b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</a:b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         - </a:t>
            </a:r>
            <a:r>
              <a:rPr sz="1600">
                <a:latin typeface="Trebuchet MS" panose="020B0603020202020204"/>
                <a:cs typeface="Trebuchet MS" panose="020B0603020202020204"/>
                <a:sym typeface="+mn-ea"/>
              </a:rPr>
              <a:t>за пределами сети провайдера</a:t>
            </a: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;</a:t>
            </a:r>
            <a:b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</a:b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         - </a:t>
            </a:r>
            <a:r>
              <a:rPr sz="1600">
                <a:latin typeface="Trebuchet MS" panose="020B0603020202020204"/>
                <a:cs typeface="Trebuchet MS" panose="020B0603020202020204"/>
                <a:sym typeface="+mn-ea"/>
              </a:rPr>
              <a:t>по неоплате с помощью биллинга.</a:t>
            </a:r>
            <a:r>
              <a:rPr sz="1600">
                <a:latin typeface="Trebuchet MS" panose="020B0603020202020204" charset="0"/>
                <a:cs typeface="Trebuchet MS" panose="020B0603020202020204" charset="0"/>
              </a:rPr>
              <a:t/>
            </a:r>
            <a:br>
              <a:rPr sz="1600">
                <a:latin typeface="Trebuchet MS" panose="020B0603020202020204" charset="0"/>
                <a:cs typeface="Trebuchet MS" panose="020B0603020202020204" charset="0"/>
              </a:rPr>
            </a:br>
            <a:r>
              <a:rPr sz="1600">
                <a:latin typeface="Trebuchet MS" panose="020B0603020202020204" charset="0"/>
                <a:cs typeface="Trebuchet MS" panose="020B0603020202020204" charset="0"/>
              </a:rPr>
              <a:t> </a:t>
            </a:r>
          </a:p>
          <a:p>
            <a:pPr indent="446405" algn="just">
              <a:lnSpc>
                <a:spcPct val="150000"/>
              </a:lnSpc>
              <a:defRPr/>
            </a:pPr>
            <a:r>
              <a:rPr sz="1600">
                <a:latin typeface="Trebuchet MS" panose="020B0603020202020204"/>
                <a:cs typeface="Trebuchet MS" panose="020B0603020202020204"/>
                <a:sym typeface="+mn-ea"/>
              </a:rPr>
              <a:t>Для работы функционала блокировки доступ к </a:t>
            </a:r>
            <a:r>
              <a:rPr lang="en-US" sz="1600">
                <a:latin typeface="Trebuchet MS" panose="020B0603020202020204"/>
                <a:cs typeface="Trebuchet MS" panose="020B0603020202020204"/>
                <a:sym typeface="+mn-ea"/>
              </a:rPr>
              <a:t>серверу </a:t>
            </a:r>
            <a:endParaRPr lang="en-US" sz="1600">
              <a:latin typeface="Trebuchet MS" panose="020B0603020202020204"/>
              <a:cs typeface="Trebuchet MS" panose="020B0603020202020204"/>
            </a:endParaRPr>
          </a:p>
          <a:p>
            <a:pPr indent="446405" algn="just">
              <a:lnSpc>
                <a:spcPct val="150000"/>
              </a:lnSpc>
              <a:defRPr/>
            </a:pPr>
            <a:r>
              <a:rPr lang="en-US" sz="1600">
                <a:latin typeface="Trebuchet MS" panose="020B0603020202020204"/>
                <a:cs typeface="Trebuchet MS" panose="020B0603020202020204"/>
                <a:sym typeface="+mn-ea"/>
              </a:rPr>
              <a:t>Vermax Update</a:t>
            </a:r>
            <a:r>
              <a:rPr sz="1600">
                <a:latin typeface="Trebuchet MS" panose="020B0603020202020204"/>
                <a:cs typeface="Trebuchet MS" panose="020B0603020202020204"/>
                <a:sym typeface="+mn-ea"/>
              </a:rPr>
              <a:t> разрешается только с IP-адресов </a:t>
            </a:r>
            <a:endParaRPr sz="1600">
              <a:latin typeface="Trebuchet MS" panose="020B0603020202020204"/>
              <a:cs typeface="Trebuchet MS" panose="020B0603020202020204"/>
            </a:endParaRPr>
          </a:p>
          <a:p>
            <a:pPr indent="446405" algn="just">
              <a:lnSpc>
                <a:spcPct val="150000"/>
              </a:lnSpc>
              <a:defRPr/>
            </a:pPr>
            <a:r>
              <a:rPr sz="1600">
                <a:latin typeface="Trebuchet MS" panose="020B0603020202020204"/>
                <a:cs typeface="Trebuchet MS" panose="020B0603020202020204"/>
                <a:sym typeface="+mn-ea"/>
              </a:rPr>
              <a:t>принадлежащих провайдеру.</a:t>
            </a:r>
            <a:endParaRPr sz="1600">
              <a:latin typeface="Trebuchet MS" panose="020B0603020202020204"/>
              <a:cs typeface="Trebuchet MS" panose="020B0603020202020204"/>
            </a:endParaRPr>
          </a:p>
          <a:p>
            <a:pPr indent="446405" algn="just">
              <a:lnSpc>
                <a:spcPct val="150000"/>
              </a:lnSpc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Е</a:t>
            </a:r>
            <a:r>
              <a:rPr sz="1600">
                <a:latin typeface="Trebuchet MS" panose="020B0603020202020204"/>
                <a:cs typeface="Trebuchet MS" panose="020B0603020202020204"/>
                <a:sym typeface="+mn-ea"/>
              </a:rPr>
              <a:t>сли клиент </a:t>
            </a: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сменит провайдера </a:t>
            </a:r>
            <a:r>
              <a:rPr sz="1600">
                <a:latin typeface="Trebuchet MS" panose="020B0603020202020204"/>
                <a:cs typeface="Trebuchet MS" panose="020B0603020202020204"/>
                <a:sym typeface="+mn-ea"/>
              </a:rPr>
              <a:t>и приставка не получит </a:t>
            </a:r>
            <a:endParaRPr sz="1600">
              <a:latin typeface="Trebuchet MS" panose="020B0603020202020204"/>
              <a:cs typeface="Trebuchet MS" panose="020B0603020202020204"/>
            </a:endParaRPr>
          </a:p>
          <a:p>
            <a:pPr indent="446405" algn="just">
              <a:lnSpc>
                <a:spcPct val="150000"/>
              </a:lnSpc>
              <a:defRPr/>
            </a:pPr>
            <a:r>
              <a:rPr sz="1600">
                <a:latin typeface="Trebuchet MS" panose="020B0603020202020204"/>
                <a:cs typeface="Trebuchet MS" panose="020B0603020202020204"/>
                <a:sym typeface="+mn-ea"/>
              </a:rPr>
              <a:t>ответ от сервера</a:t>
            </a: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 </a:t>
            </a:r>
            <a:r>
              <a:rPr sz="1600">
                <a:latin typeface="Trebuchet MS" panose="020B0603020202020204"/>
                <a:cs typeface="Trebuchet MS" panose="020B0603020202020204"/>
                <a:sym typeface="+mn-ea"/>
              </a:rPr>
              <a:t>в течение 10 минут, то </a:t>
            </a:r>
            <a:r>
              <a:rPr sz="1600">
                <a:solidFill>
                  <a:srgbClr val="7B599A"/>
                </a:solidFill>
                <a:latin typeface="Trebuchet MS" panose="020B0603020202020204"/>
                <a:cs typeface="Trebuchet MS" panose="020B0603020202020204"/>
                <a:sym typeface="+mn-ea"/>
              </a:rPr>
              <a:t>работа</a:t>
            </a:r>
            <a:endParaRPr sz="1600">
              <a:latin typeface="Trebuchet MS" panose="020B0603020202020204"/>
              <a:cs typeface="Trebuchet MS" panose="020B0603020202020204"/>
            </a:endParaRPr>
          </a:p>
          <a:p>
            <a:pPr indent="446405" algn="just">
              <a:lnSpc>
                <a:spcPct val="150000"/>
              </a:lnSpc>
              <a:defRPr/>
            </a:pPr>
            <a:r>
              <a:rPr sz="1600">
                <a:solidFill>
                  <a:srgbClr val="7B599A"/>
                </a:solidFill>
                <a:latin typeface="Trebuchet MS" panose="020B0603020202020204"/>
                <a:cs typeface="Trebuchet MS" panose="020B0603020202020204"/>
                <a:sym typeface="+mn-ea"/>
              </a:rPr>
              <a:t>приставки будет ограничена</a:t>
            </a:r>
            <a:r>
              <a:rPr lang="ru-RU" sz="1600">
                <a:solidFill>
                  <a:srgbClr val="7B599A"/>
                </a:solidFill>
                <a:latin typeface="Trebuchet MS" panose="020B0603020202020204"/>
                <a:cs typeface="Trebuchet MS" panose="020B0603020202020204"/>
                <a:sym typeface="+mn-ea"/>
              </a:rPr>
              <a:t>.</a:t>
            </a:r>
            <a:endParaRPr lang="ru-RU" sz="1600">
              <a:solidFill>
                <a:srgbClr val="7B599A"/>
              </a:solidFill>
              <a:latin typeface="Trebuchet MS" panose="020B0603020202020204" charset="0"/>
              <a:cs typeface="Trebuchet MS" panose="020B0603020202020204" charset="0"/>
            </a:endParaRPr>
          </a:p>
        </p:txBody>
      </p:sp>
      <p:sp>
        <p:nvSpPr>
          <p:cNvPr id="18" name="Текстовое поле 17"/>
          <p:cNvSpPr txBox="1"/>
          <p:nvPr/>
        </p:nvSpPr>
        <p:spPr>
          <a:xfrm>
            <a:off x="7679055" y="3326130"/>
            <a:ext cx="127889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Запрос</a:t>
            </a:r>
            <a:b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</a:br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при</a:t>
            </a:r>
            <a:b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</a:br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включении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10634303" y="302220"/>
            <a:ext cx="1261897" cy="441720"/>
            <a:chOff x="10634303" y="302220"/>
            <a:chExt cx="1261897" cy="441720"/>
          </a:xfrm>
        </p:grpSpPr>
        <p:sp>
          <p:nvSpPr>
            <p:cNvPr id="13" name="Google Shape;105;p16"/>
            <p:cNvSpPr/>
            <p:nvPr/>
          </p:nvSpPr>
          <p:spPr>
            <a:xfrm>
              <a:off x="11115000" y="302220"/>
              <a:ext cx="781200" cy="441720"/>
            </a:xfrm>
            <a:prstGeom prst="rect">
              <a:avLst/>
            </a:prstGeom>
            <a:blipFill rotWithShape="0">
              <a:blip r:embed="rId2"/>
              <a:srcRect/>
              <a:stretch>
                <a:fillRect/>
              </a:stretch>
            </a:blip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" name="Google Shape;106;p16"/>
            <p:cNvSpPr/>
            <p:nvPr/>
          </p:nvSpPr>
          <p:spPr>
            <a:xfrm>
              <a:off x="10634303" y="302220"/>
              <a:ext cx="352800" cy="399600"/>
            </a:xfrm>
            <a:custGeom>
              <a:avLst/>
              <a:gdLst/>
              <a:ahLst/>
              <a:cxnLst/>
              <a:rect l="l" t="t" r="r" b="b"/>
              <a:pathLst>
                <a:path w="353059" h="400050">
                  <a:moveTo>
                    <a:pt x="49593" y="303655"/>
                  </a:moveTo>
                  <a:lnTo>
                    <a:pt x="34627" y="303655"/>
                  </a:lnTo>
                  <a:lnTo>
                    <a:pt x="157670" y="374857"/>
                  </a:lnTo>
                  <a:lnTo>
                    <a:pt x="156979" y="376951"/>
                  </a:lnTo>
                  <a:lnTo>
                    <a:pt x="156613" y="379046"/>
                  </a:lnTo>
                  <a:lnTo>
                    <a:pt x="157296" y="386375"/>
                  </a:lnTo>
                  <a:lnTo>
                    <a:pt x="164845" y="396846"/>
                  </a:lnTo>
                  <a:lnTo>
                    <a:pt x="179386" y="399987"/>
                  </a:lnTo>
                  <a:lnTo>
                    <a:pt x="191365" y="393705"/>
                  </a:lnTo>
                  <a:lnTo>
                    <a:pt x="192977" y="389516"/>
                  </a:lnTo>
                  <a:lnTo>
                    <a:pt x="171439" y="389516"/>
                  </a:lnTo>
                  <a:lnTo>
                    <a:pt x="167408" y="386375"/>
                  </a:lnTo>
                  <a:lnTo>
                    <a:pt x="167408" y="375904"/>
                  </a:lnTo>
                  <a:lnTo>
                    <a:pt x="171439" y="371716"/>
                  </a:lnTo>
                  <a:lnTo>
                    <a:pt x="200564" y="371716"/>
                  </a:lnTo>
                  <a:lnTo>
                    <a:pt x="207788" y="367528"/>
                  </a:lnTo>
                  <a:lnTo>
                    <a:pt x="161513" y="367528"/>
                  </a:lnTo>
                  <a:lnTo>
                    <a:pt x="49593" y="303655"/>
                  </a:lnTo>
                  <a:close/>
                  <a:moveTo>
                    <a:pt x="200564" y="371716"/>
                  </a:moveTo>
                  <a:lnTo>
                    <a:pt x="181376" y="371716"/>
                  </a:lnTo>
                  <a:lnTo>
                    <a:pt x="185407" y="375904"/>
                  </a:lnTo>
                  <a:lnTo>
                    <a:pt x="185407" y="386375"/>
                  </a:lnTo>
                  <a:lnTo>
                    <a:pt x="181376" y="389516"/>
                  </a:lnTo>
                  <a:lnTo>
                    <a:pt x="192977" y="389516"/>
                  </a:lnTo>
                  <a:lnTo>
                    <a:pt x="196203" y="381140"/>
                  </a:lnTo>
                  <a:lnTo>
                    <a:pt x="196203" y="379046"/>
                  </a:lnTo>
                  <a:lnTo>
                    <a:pt x="195836" y="376951"/>
                  </a:lnTo>
                  <a:lnTo>
                    <a:pt x="195145" y="374857"/>
                  </a:lnTo>
                  <a:lnTo>
                    <a:pt x="200564" y="371716"/>
                  </a:lnTo>
                  <a:close/>
                  <a:moveTo>
                    <a:pt x="122032" y="296326"/>
                  </a:moveTo>
                  <a:lnTo>
                    <a:pt x="38867" y="296326"/>
                  </a:lnTo>
                  <a:lnTo>
                    <a:pt x="156633" y="306796"/>
                  </a:lnTo>
                  <a:lnTo>
                    <a:pt x="157534" y="315173"/>
                  </a:lnTo>
                  <a:lnTo>
                    <a:pt x="164068" y="322503"/>
                  </a:lnTo>
                  <a:lnTo>
                    <a:pt x="172507" y="324597"/>
                  </a:lnTo>
                  <a:lnTo>
                    <a:pt x="172539" y="361245"/>
                  </a:lnTo>
                  <a:lnTo>
                    <a:pt x="168183" y="362292"/>
                  </a:lnTo>
                  <a:lnTo>
                    <a:pt x="164330" y="364386"/>
                  </a:lnTo>
                  <a:lnTo>
                    <a:pt x="161513" y="367528"/>
                  </a:lnTo>
                  <a:lnTo>
                    <a:pt x="191292" y="367528"/>
                  </a:lnTo>
                  <a:lnTo>
                    <a:pt x="188475" y="364386"/>
                  </a:lnTo>
                  <a:lnTo>
                    <a:pt x="184612" y="362292"/>
                  </a:lnTo>
                  <a:lnTo>
                    <a:pt x="180235" y="361245"/>
                  </a:lnTo>
                  <a:lnTo>
                    <a:pt x="180193" y="324597"/>
                  </a:lnTo>
                  <a:lnTo>
                    <a:pt x="188632" y="322503"/>
                  </a:lnTo>
                  <a:lnTo>
                    <a:pt x="195145" y="315173"/>
                  </a:lnTo>
                  <a:lnTo>
                    <a:pt x="195255" y="314126"/>
                  </a:lnTo>
                  <a:lnTo>
                    <a:pt x="171356" y="314126"/>
                  </a:lnTo>
                  <a:lnTo>
                    <a:pt x="167314" y="309938"/>
                  </a:lnTo>
                  <a:lnTo>
                    <a:pt x="167314" y="299467"/>
                  </a:lnTo>
                  <a:lnTo>
                    <a:pt x="157325" y="299467"/>
                  </a:lnTo>
                  <a:lnTo>
                    <a:pt x="122032" y="296326"/>
                  </a:lnTo>
                  <a:close/>
                  <a:moveTo>
                    <a:pt x="324859" y="296326"/>
                  </a:moveTo>
                  <a:lnTo>
                    <a:pt x="313979" y="296326"/>
                  </a:lnTo>
                  <a:lnTo>
                    <a:pt x="314105" y="297373"/>
                  </a:lnTo>
                  <a:lnTo>
                    <a:pt x="191292" y="367528"/>
                  </a:lnTo>
                  <a:lnTo>
                    <a:pt x="207788" y="367528"/>
                  </a:lnTo>
                  <a:lnTo>
                    <a:pt x="317958" y="303655"/>
                  </a:lnTo>
                  <a:lnTo>
                    <a:pt x="347816" y="303655"/>
                  </a:lnTo>
                  <a:lnTo>
                    <a:pt x="349303" y="299467"/>
                  </a:lnTo>
                  <a:lnTo>
                    <a:pt x="327874" y="299467"/>
                  </a:lnTo>
                  <a:lnTo>
                    <a:pt x="324859" y="296326"/>
                  </a:lnTo>
                  <a:close/>
                  <a:moveTo>
                    <a:pt x="194501" y="296326"/>
                  </a:moveTo>
                  <a:lnTo>
                    <a:pt x="181292" y="296326"/>
                  </a:lnTo>
                  <a:lnTo>
                    <a:pt x="185324" y="299467"/>
                  </a:lnTo>
                  <a:lnTo>
                    <a:pt x="185324" y="309938"/>
                  </a:lnTo>
                  <a:lnTo>
                    <a:pt x="181292" y="314126"/>
                  </a:lnTo>
                  <a:lnTo>
                    <a:pt x="195255" y="314126"/>
                  </a:lnTo>
                  <a:lnTo>
                    <a:pt x="196025" y="306796"/>
                  </a:lnTo>
                  <a:lnTo>
                    <a:pt x="278447" y="299467"/>
                  </a:lnTo>
                  <a:lnTo>
                    <a:pt x="195302" y="299467"/>
                  </a:lnTo>
                  <a:lnTo>
                    <a:pt x="194501" y="296326"/>
                  </a:lnTo>
                  <a:close/>
                  <a:moveTo>
                    <a:pt x="25726" y="90049"/>
                  </a:moveTo>
                  <a:lnTo>
                    <a:pt x="16811" y="90049"/>
                  </a:lnTo>
                  <a:lnTo>
                    <a:pt x="4837" y="97379"/>
                  </a:lnTo>
                  <a:lnTo>
                    <a:pt x="0" y="109944"/>
                  </a:lnTo>
                  <a:lnTo>
                    <a:pt x="0" y="119368"/>
                  </a:lnTo>
                  <a:lnTo>
                    <a:pt x="6847" y="127744"/>
                  </a:lnTo>
                  <a:lnTo>
                    <a:pt x="15926" y="129838"/>
                  </a:lnTo>
                  <a:lnTo>
                    <a:pt x="13928" y="271195"/>
                  </a:lnTo>
                  <a:lnTo>
                    <a:pt x="4095" y="278525"/>
                  </a:lnTo>
                  <a:lnTo>
                    <a:pt x="399" y="293184"/>
                  </a:lnTo>
                  <a:lnTo>
                    <a:pt x="7001" y="305749"/>
                  </a:lnTo>
                  <a:lnTo>
                    <a:pt x="19967" y="309938"/>
                  </a:lnTo>
                  <a:lnTo>
                    <a:pt x="25779" y="309938"/>
                  </a:lnTo>
                  <a:lnTo>
                    <a:pt x="31004" y="307844"/>
                  </a:lnTo>
                  <a:lnTo>
                    <a:pt x="34627" y="303655"/>
                  </a:lnTo>
                  <a:lnTo>
                    <a:pt x="49593" y="303655"/>
                  </a:lnTo>
                  <a:lnTo>
                    <a:pt x="42254" y="299467"/>
                  </a:lnTo>
                  <a:lnTo>
                    <a:pt x="15004" y="299467"/>
                  </a:lnTo>
                  <a:lnTo>
                    <a:pt x="10973" y="295278"/>
                  </a:lnTo>
                  <a:lnTo>
                    <a:pt x="10973" y="284808"/>
                  </a:lnTo>
                  <a:lnTo>
                    <a:pt x="15004" y="281666"/>
                  </a:lnTo>
                  <a:lnTo>
                    <a:pt x="38532" y="281666"/>
                  </a:lnTo>
                  <a:lnTo>
                    <a:pt x="36491" y="278525"/>
                  </a:lnTo>
                  <a:lnTo>
                    <a:pt x="32470" y="275384"/>
                  </a:lnTo>
                  <a:lnTo>
                    <a:pt x="34686" y="271195"/>
                  </a:lnTo>
                  <a:lnTo>
                    <a:pt x="23664" y="271195"/>
                  </a:lnTo>
                  <a:lnTo>
                    <a:pt x="23664" y="129838"/>
                  </a:lnTo>
                  <a:lnTo>
                    <a:pt x="27643" y="128791"/>
                  </a:lnTo>
                  <a:lnTo>
                    <a:pt x="31182" y="126697"/>
                  </a:lnTo>
                  <a:lnTo>
                    <a:pt x="33915" y="123556"/>
                  </a:lnTo>
                  <a:lnTo>
                    <a:pt x="47776" y="123556"/>
                  </a:lnTo>
                  <a:lnTo>
                    <a:pt x="41355" y="119368"/>
                  </a:lnTo>
                  <a:lnTo>
                    <a:pt x="14826" y="119368"/>
                  </a:lnTo>
                  <a:lnTo>
                    <a:pt x="10795" y="115179"/>
                  </a:lnTo>
                  <a:lnTo>
                    <a:pt x="10795" y="104708"/>
                  </a:lnTo>
                  <a:lnTo>
                    <a:pt x="14826" y="101567"/>
                  </a:lnTo>
                  <a:lnTo>
                    <a:pt x="42160" y="101567"/>
                  </a:lnTo>
                  <a:lnTo>
                    <a:pt x="49393" y="97379"/>
                  </a:lnTo>
                  <a:lnTo>
                    <a:pt x="34669" y="97379"/>
                  </a:lnTo>
                  <a:lnTo>
                    <a:pt x="31046" y="93190"/>
                  </a:lnTo>
                  <a:lnTo>
                    <a:pt x="25726" y="90049"/>
                  </a:lnTo>
                  <a:close/>
                  <a:moveTo>
                    <a:pt x="347816" y="303655"/>
                  </a:moveTo>
                  <a:lnTo>
                    <a:pt x="317958" y="303655"/>
                  </a:lnTo>
                  <a:lnTo>
                    <a:pt x="321592" y="307844"/>
                  </a:lnTo>
                  <a:lnTo>
                    <a:pt x="326921" y="309938"/>
                  </a:lnTo>
                  <a:lnTo>
                    <a:pt x="335846" y="309938"/>
                  </a:lnTo>
                  <a:lnTo>
                    <a:pt x="347816" y="303655"/>
                  </a:lnTo>
                  <a:close/>
                  <a:moveTo>
                    <a:pt x="38532" y="281666"/>
                  </a:moveTo>
                  <a:lnTo>
                    <a:pt x="24941" y="281666"/>
                  </a:lnTo>
                  <a:lnTo>
                    <a:pt x="28972" y="284808"/>
                  </a:lnTo>
                  <a:lnTo>
                    <a:pt x="28972" y="295278"/>
                  </a:lnTo>
                  <a:lnTo>
                    <a:pt x="24941" y="299467"/>
                  </a:lnTo>
                  <a:lnTo>
                    <a:pt x="42254" y="299467"/>
                  </a:lnTo>
                  <a:lnTo>
                    <a:pt x="38585" y="297373"/>
                  </a:lnTo>
                  <a:lnTo>
                    <a:pt x="38689" y="296326"/>
                  </a:lnTo>
                  <a:lnTo>
                    <a:pt x="122032" y="296326"/>
                  </a:lnTo>
                  <a:lnTo>
                    <a:pt x="39684" y="288996"/>
                  </a:lnTo>
                  <a:lnTo>
                    <a:pt x="39213" y="282713"/>
                  </a:lnTo>
                  <a:lnTo>
                    <a:pt x="38532" y="281666"/>
                  </a:lnTo>
                  <a:close/>
                  <a:moveTo>
                    <a:pt x="106255" y="175910"/>
                  </a:moveTo>
                  <a:lnTo>
                    <a:pt x="97169" y="175910"/>
                  </a:lnTo>
                  <a:lnTo>
                    <a:pt x="163293" y="290043"/>
                  </a:lnTo>
                  <a:lnTo>
                    <a:pt x="160497" y="292137"/>
                  </a:lnTo>
                  <a:lnTo>
                    <a:pt x="158403" y="295278"/>
                  </a:lnTo>
                  <a:lnTo>
                    <a:pt x="157325" y="299467"/>
                  </a:lnTo>
                  <a:lnTo>
                    <a:pt x="167314" y="299467"/>
                  </a:lnTo>
                  <a:lnTo>
                    <a:pt x="171356" y="296326"/>
                  </a:lnTo>
                  <a:lnTo>
                    <a:pt x="194501" y="296326"/>
                  </a:lnTo>
                  <a:lnTo>
                    <a:pt x="194234" y="295278"/>
                  </a:lnTo>
                  <a:lnTo>
                    <a:pt x="192140" y="292137"/>
                  </a:lnTo>
                  <a:lnTo>
                    <a:pt x="189365" y="290043"/>
                  </a:lnTo>
                  <a:lnTo>
                    <a:pt x="191792" y="285855"/>
                  </a:lnTo>
                  <a:lnTo>
                    <a:pt x="169931" y="285855"/>
                  </a:lnTo>
                  <a:lnTo>
                    <a:pt x="106255" y="175910"/>
                  </a:lnTo>
                  <a:close/>
                  <a:moveTo>
                    <a:pt x="276581" y="175910"/>
                  </a:moveTo>
                  <a:lnTo>
                    <a:pt x="267562" y="175910"/>
                  </a:lnTo>
                  <a:lnTo>
                    <a:pt x="320356" y="275384"/>
                  </a:lnTo>
                  <a:lnTo>
                    <a:pt x="316482" y="278525"/>
                  </a:lnTo>
                  <a:lnTo>
                    <a:pt x="313822" y="282713"/>
                  </a:lnTo>
                  <a:lnTo>
                    <a:pt x="313194" y="287949"/>
                  </a:lnTo>
                  <a:lnTo>
                    <a:pt x="195302" y="299467"/>
                  </a:lnTo>
                  <a:lnTo>
                    <a:pt x="278447" y="299467"/>
                  </a:lnTo>
                  <a:lnTo>
                    <a:pt x="313770" y="296326"/>
                  </a:lnTo>
                  <a:lnTo>
                    <a:pt x="324859" y="296326"/>
                  </a:lnTo>
                  <a:lnTo>
                    <a:pt x="323854" y="295278"/>
                  </a:lnTo>
                  <a:lnTo>
                    <a:pt x="323854" y="285855"/>
                  </a:lnTo>
                  <a:lnTo>
                    <a:pt x="327874" y="281666"/>
                  </a:lnTo>
                  <a:lnTo>
                    <a:pt x="352648" y="281666"/>
                  </a:lnTo>
                  <a:lnTo>
                    <a:pt x="352648" y="280619"/>
                  </a:lnTo>
                  <a:lnTo>
                    <a:pt x="345800" y="273290"/>
                  </a:lnTo>
                  <a:lnTo>
                    <a:pt x="336712" y="271195"/>
                  </a:lnTo>
                  <a:lnTo>
                    <a:pt x="327152" y="271195"/>
                  </a:lnTo>
                  <a:lnTo>
                    <a:pt x="276581" y="175910"/>
                  </a:lnTo>
                  <a:close/>
                  <a:moveTo>
                    <a:pt x="352648" y="281666"/>
                  </a:moveTo>
                  <a:lnTo>
                    <a:pt x="337822" y="281666"/>
                  </a:lnTo>
                  <a:lnTo>
                    <a:pt x="341853" y="285855"/>
                  </a:lnTo>
                  <a:lnTo>
                    <a:pt x="341853" y="295278"/>
                  </a:lnTo>
                  <a:lnTo>
                    <a:pt x="337822" y="299467"/>
                  </a:lnTo>
                  <a:lnTo>
                    <a:pt x="349303" y="299467"/>
                  </a:lnTo>
                  <a:lnTo>
                    <a:pt x="352648" y="290043"/>
                  </a:lnTo>
                  <a:lnTo>
                    <a:pt x="352648" y="281666"/>
                  </a:lnTo>
                  <a:close/>
                  <a:moveTo>
                    <a:pt x="178560" y="284808"/>
                  </a:moveTo>
                  <a:lnTo>
                    <a:pt x="174088" y="284808"/>
                  </a:lnTo>
                  <a:lnTo>
                    <a:pt x="171942" y="285855"/>
                  </a:lnTo>
                  <a:lnTo>
                    <a:pt x="180696" y="285855"/>
                  </a:lnTo>
                  <a:lnTo>
                    <a:pt x="178560" y="284808"/>
                  </a:lnTo>
                  <a:close/>
                  <a:moveTo>
                    <a:pt x="252861" y="160204"/>
                  </a:moveTo>
                  <a:lnTo>
                    <a:pt x="242442" y="160204"/>
                  </a:lnTo>
                  <a:lnTo>
                    <a:pt x="243301" y="164392"/>
                  </a:lnTo>
                  <a:lnTo>
                    <a:pt x="245605" y="168581"/>
                  </a:lnTo>
                  <a:lnTo>
                    <a:pt x="248830" y="171722"/>
                  </a:lnTo>
                  <a:lnTo>
                    <a:pt x="182696" y="285855"/>
                  </a:lnTo>
                  <a:lnTo>
                    <a:pt x="191792" y="285855"/>
                  </a:lnTo>
                  <a:lnTo>
                    <a:pt x="255479" y="175910"/>
                  </a:lnTo>
                  <a:lnTo>
                    <a:pt x="276581" y="175910"/>
                  </a:lnTo>
                  <a:lnTo>
                    <a:pt x="274358" y="171722"/>
                  </a:lnTo>
                  <a:lnTo>
                    <a:pt x="278818" y="168581"/>
                  </a:lnTo>
                  <a:lnTo>
                    <a:pt x="280521" y="165439"/>
                  </a:lnTo>
                  <a:lnTo>
                    <a:pt x="256892" y="165439"/>
                  </a:lnTo>
                  <a:lnTo>
                    <a:pt x="252861" y="161251"/>
                  </a:lnTo>
                  <a:lnTo>
                    <a:pt x="252861" y="160204"/>
                  </a:lnTo>
                  <a:close/>
                  <a:moveTo>
                    <a:pt x="47776" y="123556"/>
                  </a:moveTo>
                  <a:lnTo>
                    <a:pt x="33915" y="123556"/>
                  </a:lnTo>
                  <a:lnTo>
                    <a:pt x="72427" y="149733"/>
                  </a:lnTo>
                  <a:lnTo>
                    <a:pt x="71495" y="151827"/>
                  </a:lnTo>
                  <a:lnTo>
                    <a:pt x="70982" y="153922"/>
                  </a:lnTo>
                  <a:lnTo>
                    <a:pt x="70982" y="163345"/>
                  </a:lnTo>
                  <a:lnTo>
                    <a:pt x="73840" y="168581"/>
                  </a:lnTo>
                  <a:lnTo>
                    <a:pt x="78301" y="171722"/>
                  </a:lnTo>
                  <a:lnTo>
                    <a:pt x="25664" y="271195"/>
                  </a:lnTo>
                  <a:lnTo>
                    <a:pt x="34686" y="271195"/>
                  </a:lnTo>
                  <a:lnTo>
                    <a:pt x="85096" y="175910"/>
                  </a:lnTo>
                  <a:lnTo>
                    <a:pt x="106255" y="175910"/>
                  </a:lnTo>
                  <a:lnTo>
                    <a:pt x="103829" y="171722"/>
                  </a:lnTo>
                  <a:lnTo>
                    <a:pt x="107054" y="168581"/>
                  </a:lnTo>
                  <a:lnTo>
                    <a:pt x="108766" y="165439"/>
                  </a:lnTo>
                  <a:lnTo>
                    <a:pt x="85819" y="165439"/>
                  </a:lnTo>
                  <a:lnTo>
                    <a:pt x="81788" y="161251"/>
                  </a:lnTo>
                  <a:lnTo>
                    <a:pt x="81788" y="151827"/>
                  </a:lnTo>
                  <a:lnTo>
                    <a:pt x="85819" y="147639"/>
                  </a:lnTo>
                  <a:lnTo>
                    <a:pt x="108865" y="147639"/>
                  </a:lnTo>
                  <a:lnTo>
                    <a:pt x="107295" y="144498"/>
                  </a:lnTo>
                  <a:lnTo>
                    <a:pt x="104352" y="142404"/>
                  </a:lnTo>
                  <a:lnTo>
                    <a:pt x="76667" y="142404"/>
                  </a:lnTo>
                  <a:lnTo>
                    <a:pt x="47776" y="123556"/>
                  </a:lnTo>
                  <a:close/>
                  <a:moveTo>
                    <a:pt x="345906" y="123556"/>
                  </a:moveTo>
                  <a:lnTo>
                    <a:pt x="318712" y="123556"/>
                  </a:lnTo>
                  <a:lnTo>
                    <a:pt x="321445" y="126697"/>
                  </a:lnTo>
                  <a:lnTo>
                    <a:pt x="325005" y="128791"/>
                  </a:lnTo>
                  <a:lnTo>
                    <a:pt x="328995" y="129838"/>
                  </a:lnTo>
                  <a:lnTo>
                    <a:pt x="328995" y="271195"/>
                  </a:lnTo>
                  <a:lnTo>
                    <a:pt x="336712" y="271195"/>
                  </a:lnTo>
                  <a:lnTo>
                    <a:pt x="338869" y="128791"/>
                  </a:lnTo>
                  <a:lnTo>
                    <a:pt x="345906" y="123556"/>
                  </a:lnTo>
                  <a:close/>
                  <a:moveTo>
                    <a:pt x="95169" y="175910"/>
                  </a:moveTo>
                  <a:lnTo>
                    <a:pt x="86908" y="175910"/>
                  </a:lnTo>
                  <a:lnTo>
                    <a:pt x="88803" y="176957"/>
                  </a:lnTo>
                  <a:lnTo>
                    <a:pt x="93023" y="176957"/>
                  </a:lnTo>
                  <a:lnTo>
                    <a:pt x="95169" y="175910"/>
                  </a:lnTo>
                  <a:close/>
                  <a:moveTo>
                    <a:pt x="265761" y="175910"/>
                  </a:moveTo>
                  <a:lnTo>
                    <a:pt x="257489" y="175910"/>
                  </a:lnTo>
                  <a:lnTo>
                    <a:pt x="259636" y="176957"/>
                  </a:lnTo>
                  <a:lnTo>
                    <a:pt x="263845" y="176957"/>
                  </a:lnTo>
                  <a:lnTo>
                    <a:pt x="265761" y="175910"/>
                  </a:lnTo>
                  <a:close/>
                  <a:moveTo>
                    <a:pt x="108865" y="147639"/>
                  </a:moveTo>
                  <a:lnTo>
                    <a:pt x="95756" y="147639"/>
                  </a:lnTo>
                  <a:lnTo>
                    <a:pt x="99787" y="151827"/>
                  </a:lnTo>
                  <a:lnTo>
                    <a:pt x="99787" y="161251"/>
                  </a:lnTo>
                  <a:lnTo>
                    <a:pt x="95756" y="165439"/>
                  </a:lnTo>
                  <a:lnTo>
                    <a:pt x="108766" y="165439"/>
                  </a:lnTo>
                  <a:lnTo>
                    <a:pt x="109336" y="164392"/>
                  </a:lnTo>
                  <a:lnTo>
                    <a:pt x="110206" y="160204"/>
                  </a:lnTo>
                  <a:lnTo>
                    <a:pt x="252861" y="160204"/>
                  </a:lnTo>
                  <a:lnTo>
                    <a:pt x="252861" y="152874"/>
                  </a:lnTo>
                  <a:lnTo>
                    <a:pt x="110206" y="152874"/>
                  </a:lnTo>
                  <a:lnTo>
                    <a:pt x="109389" y="148686"/>
                  </a:lnTo>
                  <a:lnTo>
                    <a:pt x="108865" y="147639"/>
                  </a:lnTo>
                  <a:close/>
                  <a:moveTo>
                    <a:pt x="283310" y="147639"/>
                  </a:moveTo>
                  <a:lnTo>
                    <a:pt x="266829" y="147639"/>
                  </a:lnTo>
                  <a:lnTo>
                    <a:pt x="270860" y="151827"/>
                  </a:lnTo>
                  <a:lnTo>
                    <a:pt x="270860" y="161251"/>
                  </a:lnTo>
                  <a:lnTo>
                    <a:pt x="266829" y="165439"/>
                  </a:lnTo>
                  <a:lnTo>
                    <a:pt x="280521" y="165439"/>
                  </a:lnTo>
                  <a:lnTo>
                    <a:pt x="281656" y="163345"/>
                  </a:lnTo>
                  <a:lnTo>
                    <a:pt x="281656" y="153922"/>
                  </a:lnTo>
                  <a:lnTo>
                    <a:pt x="281153" y="151827"/>
                  </a:lnTo>
                  <a:lnTo>
                    <a:pt x="280232" y="149733"/>
                  </a:lnTo>
                  <a:lnTo>
                    <a:pt x="283310" y="147639"/>
                  </a:lnTo>
                  <a:close/>
                  <a:moveTo>
                    <a:pt x="192584" y="38742"/>
                  </a:moveTo>
                  <a:lnTo>
                    <a:pt x="183418" y="38742"/>
                  </a:lnTo>
                  <a:lnTo>
                    <a:pt x="248306" y="142404"/>
                  </a:lnTo>
                  <a:lnTo>
                    <a:pt x="245364" y="144498"/>
                  </a:lnTo>
                  <a:lnTo>
                    <a:pt x="243249" y="148686"/>
                  </a:lnTo>
                  <a:lnTo>
                    <a:pt x="242442" y="152874"/>
                  </a:lnTo>
                  <a:lnTo>
                    <a:pt x="252861" y="152874"/>
                  </a:lnTo>
                  <a:lnTo>
                    <a:pt x="252861" y="151827"/>
                  </a:lnTo>
                  <a:lnTo>
                    <a:pt x="256892" y="147639"/>
                  </a:lnTo>
                  <a:lnTo>
                    <a:pt x="283310" y="147639"/>
                  </a:lnTo>
                  <a:lnTo>
                    <a:pt x="291006" y="142404"/>
                  </a:lnTo>
                  <a:lnTo>
                    <a:pt x="276002" y="142404"/>
                  </a:lnTo>
                  <a:lnTo>
                    <a:pt x="272410" y="139262"/>
                  </a:lnTo>
                  <a:lnTo>
                    <a:pt x="269908" y="138215"/>
                  </a:lnTo>
                  <a:lnTo>
                    <a:pt x="254840" y="138215"/>
                  </a:lnTo>
                  <a:lnTo>
                    <a:pt x="192584" y="38742"/>
                  </a:lnTo>
                  <a:close/>
                  <a:moveTo>
                    <a:pt x="95641" y="137168"/>
                  </a:moveTo>
                  <a:lnTo>
                    <a:pt x="85253" y="137168"/>
                  </a:lnTo>
                  <a:lnTo>
                    <a:pt x="80259" y="139262"/>
                  </a:lnTo>
                  <a:lnTo>
                    <a:pt x="76667" y="142404"/>
                  </a:lnTo>
                  <a:lnTo>
                    <a:pt x="104352" y="142404"/>
                  </a:lnTo>
                  <a:lnTo>
                    <a:pt x="106980" y="138215"/>
                  </a:lnTo>
                  <a:lnTo>
                    <a:pt x="97829" y="138215"/>
                  </a:lnTo>
                  <a:lnTo>
                    <a:pt x="95641" y="137168"/>
                  </a:lnTo>
                  <a:close/>
                  <a:moveTo>
                    <a:pt x="206003" y="32459"/>
                  </a:moveTo>
                  <a:lnTo>
                    <a:pt x="191292" y="32459"/>
                  </a:lnTo>
                  <a:lnTo>
                    <a:pt x="314105" y="103661"/>
                  </a:lnTo>
                  <a:lnTo>
                    <a:pt x="313425" y="105755"/>
                  </a:lnTo>
                  <a:lnTo>
                    <a:pt x="313048" y="107850"/>
                  </a:lnTo>
                  <a:lnTo>
                    <a:pt x="313048" y="113085"/>
                  </a:lnTo>
                  <a:lnTo>
                    <a:pt x="313561" y="115179"/>
                  </a:lnTo>
                  <a:lnTo>
                    <a:pt x="314482" y="117273"/>
                  </a:lnTo>
                  <a:lnTo>
                    <a:pt x="276002" y="142404"/>
                  </a:lnTo>
                  <a:lnTo>
                    <a:pt x="291006" y="142404"/>
                  </a:lnTo>
                  <a:lnTo>
                    <a:pt x="318712" y="123556"/>
                  </a:lnTo>
                  <a:lnTo>
                    <a:pt x="345906" y="123556"/>
                  </a:lnTo>
                  <a:lnTo>
                    <a:pt x="348721" y="121462"/>
                  </a:lnTo>
                  <a:lnTo>
                    <a:pt x="349250" y="119368"/>
                  </a:lnTo>
                  <a:lnTo>
                    <a:pt x="327874" y="119368"/>
                  </a:lnTo>
                  <a:lnTo>
                    <a:pt x="323854" y="115179"/>
                  </a:lnTo>
                  <a:lnTo>
                    <a:pt x="323854" y="105755"/>
                  </a:lnTo>
                  <a:lnTo>
                    <a:pt x="327874" y="101567"/>
                  </a:lnTo>
                  <a:lnTo>
                    <a:pt x="349422" y="101567"/>
                  </a:lnTo>
                  <a:lnTo>
                    <a:pt x="347019" y="97379"/>
                  </a:lnTo>
                  <a:lnTo>
                    <a:pt x="317979" y="97379"/>
                  </a:lnTo>
                  <a:lnTo>
                    <a:pt x="206003" y="32459"/>
                  </a:lnTo>
                  <a:close/>
                  <a:moveTo>
                    <a:pt x="190423" y="33506"/>
                  </a:moveTo>
                  <a:lnTo>
                    <a:pt x="162382" y="33506"/>
                  </a:lnTo>
                  <a:lnTo>
                    <a:pt x="162853" y="34553"/>
                  </a:lnTo>
                  <a:lnTo>
                    <a:pt x="97829" y="138215"/>
                  </a:lnTo>
                  <a:lnTo>
                    <a:pt x="106980" y="138215"/>
                  </a:lnTo>
                  <a:lnTo>
                    <a:pt x="169387" y="38742"/>
                  </a:lnTo>
                  <a:lnTo>
                    <a:pt x="192584" y="38742"/>
                  </a:lnTo>
                  <a:lnTo>
                    <a:pt x="189962" y="34553"/>
                  </a:lnTo>
                  <a:lnTo>
                    <a:pt x="190423" y="33506"/>
                  </a:lnTo>
                  <a:close/>
                  <a:moveTo>
                    <a:pt x="267405" y="137168"/>
                  </a:moveTo>
                  <a:lnTo>
                    <a:pt x="257028" y="137168"/>
                  </a:lnTo>
                  <a:lnTo>
                    <a:pt x="254840" y="138215"/>
                  </a:lnTo>
                  <a:lnTo>
                    <a:pt x="269908" y="138215"/>
                  </a:lnTo>
                  <a:lnTo>
                    <a:pt x="267405" y="137168"/>
                  </a:lnTo>
                  <a:close/>
                  <a:moveTo>
                    <a:pt x="42160" y="101567"/>
                  </a:moveTo>
                  <a:lnTo>
                    <a:pt x="24763" y="101567"/>
                  </a:lnTo>
                  <a:lnTo>
                    <a:pt x="28794" y="104708"/>
                  </a:lnTo>
                  <a:lnTo>
                    <a:pt x="28794" y="115179"/>
                  </a:lnTo>
                  <a:lnTo>
                    <a:pt x="24763" y="119368"/>
                  </a:lnTo>
                  <a:lnTo>
                    <a:pt x="41355" y="119368"/>
                  </a:lnTo>
                  <a:lnTo>
                    <a:pt x="38145" y="117273"/>
                  </a:lnTo>
                  <a:lnTo>
                    <a:pt x="39077" y="115179"/>
                  </a:lnTo>
                  <a:lnTo>
                    <a:pt x="39590" y="113085"/>
                  </a:lnTo>
                  <a:lnTo>
                    <a:pt x="39590" y="107850"/>
                  </a:lnTo>
                  <a:lnTo>
                    <a:pt x="39223" y="105755"/>
                  </a:lnTo>
                  <a:lnTo>
                    <a:pt x="38543" y="103661"/>
                  </a:lnTo>
                  <a:lnTo>
                    <a:pt x="42160" y="101567"/>
                  </a:lnTo>
                  <a:close/>
                  <a:moveTo>
                    <a:pt x="349422" y="101567"/>
                  </a:moveTo>
                  <a:lnTo>
                    <a:pt x="337822" y="101567"/>
                  </a:lnTo>
                  <a:lnTo>
                    <a:pt x="341853" y="105755"/>
                  </a:lnTo>
                  <a:lnTo>
                    <a:pt x="341853" y="115179"/>
                  </a:lnTo>
                  <a:lnTo>
                    <a:pt x="337822" y="119368"/>
                  </a:lnTo>
                  <a:lnTo>
                    <a:pt x="349250" y="119368"/>
                  </a:lnTo>
                  <a:lnTo>
                    <a:pt x="352424" y="106803"/>
                  </a:lnTo>
                  <a:lnTo>
                    <a:pt x="349422" y="101567"/>
                  </a:lnTo>
                  <a:close/>
                  <a:moveTo>
                    <a:pt x="173432" y="0"/>
                  </a:moveTo>
                  <a:lnTo>
                    <a:pt x="161453" y="7329"/>
                  </a:lnTo>
                  <a:lnTo>
                    <a:pt x="156613" y="19894"/>
                  </a:lnTo>
                  <a:lnTo>
                    <a:pt x="156613" y="21988"/>
                  </a:lnTo>
                  <a:lnTo>
                    <a:pt x="156979" y="24083"/>
                  </a:lnTo>
                  <a:lnTo>
                    <a:pt x="157660" y="26177"/>
                  </a:lnTo>
                  <a:lnTo>
                    <a:pt x="34669" y="97379"/>
                  </a:lnTo>
                  <a:lnTo>
                    <a:pt x="49393" y="97379"/>
                  </a:lnTo>
                  <a:lnTo>
                    <a:pt x="161513" y="32459"/>
                  </a:lnTo>
                  <a:lnTo>
                    <a:pt x="206003" y="32459"/>
                  </a:lnTo>
                  <a:lnTo>
                    <a:pt x="198778" y="28271"/>
                  </a:lnTo>
                  <a:lnTo>
                    <a:pt x="171439" y="28271"/>
                  </a:lnTo>
                  <a:lnTo>
                    <a:pt x="167408" y="25130"/>
                  </a:lnTo>
                  <a:lnTo>
                    <a:pt x="167408" y="14659"/>
                  </a:lnTo>
                  <a:lnTo>
                    <a:pt x="171439" y="10470"/>
                  </a:lnTo>
                  <a:lnTo>
                    <a:pt x="192503" y="10470"/>
                  </a:lnTo>
                  <a:lnTo>
                    <a:pt x="187976" y="4188"/>
                  </a:lnTo>
                  <a:lnTo>
                    <a:pt x="173432" y="0"/>
                  </a:lnTo>
                  <a:close/>
                  <a:moveTo>
                    <a:pt x="332848" y="90049"/>
                  </a:moveTo>
                  <a:lnTo>
                    <a:pt x="326932" y="90049"/>
                  </a:lnTo>
                  <a:lnTo>
                    <a:pt x="321613" y="93190"/>
                  </a:lnTo>
                  <a:lnTo>
                    <a:pt x="317979" y="97379"/>
                  </a:lnTo>
                  <a:lnTo>
                    <a:pt x="347019" y="97379"/>
                  </a:lnTo>
                  <a:lnTo>
                    <a:pt x="345818" y="95285"/>
                  </a:lnTo>
                  <a:lnTo>
                    <a:pt x="332848" y="90049"/>
                  </a:lnTo>
                  <a:close/>
                  <a:moveTo>
                    <a:pt x="181240" y="38742"/>
                  </a:moveTo>
                  <a:lnTo>
                    <a:pt x="171565" y="38742"/>
                  </a:lnTo>
                  <a:lnTo>
                    <a:pt x="173931" y="39789"/>
                  </a:lnTo>
                  <a:lnTo>
                    <a:pt x="178884" y="39789"/>
                  </a:lnTo>
                  <a:lnTo>
                    <a:pt x="181240" y="38742"/>
                  </a:lnTo>
                  <a:close/>
                  <a:moveTo>
                    <a:pt x="191292" y="32459"/>
                  </a:moveTo>
                  <a:lnTo>
                    <a:pt x="161513" y="32459"/>
                  </a:lnTo>
                  <a:lnTo>
                    <a:pt x="161932" y="33506"/>
                  </a:lnTo>
                  <a:lnTo>
                    <a:pt x="190873" y="33506"/>
                  </a:lnTo>
                  <a:lnTo>
                    <a:pt x="191292" y="32459"/>
                  </a:lnTo>
                  <a:close/>
                  <a:moveTo>
                    <a:pt x="192503" y="10470"/>
                  </a:moveTo>
                  <a:lnTo>
                    <a:pt x="181376" y="10470"/>
                  </a:lnTo>
                  <a:lnTo>
                    <a:pt x="185407" y="14659"/>
                  </a:lnTo>
                  <a:lnTo>
                    <a:pt x="185407" y="25130"/>
                  </a:lnTo>
                  <a:lnTo>
                    <a:pt x="181376" y="28271"/>
                  </a:lnTo>
                  <a:lnTo>
                    <a:pt x="198778" y="28271"/>
                  </a:lnTo>
                  <a:lnTo>
                    <a:pt x="195166" y="26177"/>
                  </a:lnTo>
                  <a:lnTo>
                    <a:pt x="195836" y="24083"/>
                  </a:lnTo>
                  <a:lnTo>
                    <a:pt x="196203" y="21988"/>
                  </a:lnTo>
                  <a:lnTo>
                    <a:pt x="195520" y="14659"/>
                  </a:lnTo>
                  <a:lnTo>
                    <a:pt x="192503" y="10470"/>
                  </a:lnTo>
                  <a:close/>
                </a:path>
              </a:pathLst>
            </a:custGeom>
            <a:solidFill>
              <a:srgbClr val="1DAB79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мещающее содержимое 3" descr="7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886800" y="1699200"/>
            <a:ext cx="3856548" cy="4078800"/>
          </a:xfrm>
          <a:prstGeom prst="rect">
            <a:avLst/>
          </a:prstGeom>
        </p:spPr>
      </p:pic>
      <p:sp>
        <p:nvSpPr>
          <p:cNvPr id="466" name="Google Shape;413;p29"/>
          <p:cNvSpPr/>
          <p:nvPr/>
        </p:nvSpPr>
        <p:spPr>
          <a:xfrm>
            <a:off x="678180" y="1053465"/>
            <a:ext cx="10814050" cy="167640"/>
          </a:xfrm>
          <a:custGeom>
            <a:avLst/>
            <a:gdLst/>
            <a:ahLst/>
            <a:cxnLst/>
            <a:rect l="l" t="t" r="r" b="b"/>
            <a:pathLst>
              <a:path w="18005425" h="120000">
                <a:moveTo>
                  <a:pt x="0" y="0"/>
                </a:moveTo>
                <a:lnTo>
                  <a:pt x="18004896" y="0"/>
                </a:lnTo>
              </a:path>
            </a:pathLst>
          </a:custGeom>
          <a:noFill/>
          <a:ln w="20925">
            <a:solidFill>
              <a:srgbClr val="00B17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5" name="Google Shape;412;p29"/>
          <p:cNvSpPr/>
          <p:nvPr/>
        </p:nvSpPr>
        <p:spPr>
          <a:xfrm>
            <a:off x="697230" y="547370"/>
            <a:ext cx="9072245" cy="4921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ctr">
            <a:spAutoFit/>
          </a:bodyPr>
          <a:lstStyle/>
          <a:p>
            <a:pPr marL="7620">
              <a:lnSpc>
                <a:spcPct val="100000"/>
              </a:lnSpc>
              <a:tabLst>
                <a:tab pos="0" algn="l"/>
              </a:tabLst>
            </a:pPr>
            <a:r>
              <a:rPr lang="ru-RU" altLang="ru-RU" sz="3200" b="1" strike="noStrike" spc="-1" dirty="0">
                <a:solidFill>
                  <a:srgbClr val="7B599A"/>
                </a:solidFill>
                <a:latin typeface="Trebuchet MS" panose="020B0603020202020204"/>
                <a:ea typeface="Trebuchet MS" panose="020B0603020202020204"/>
              </a:rPr>
              <a:t>Блокировка устройств</a:t>
            </a:r>
          </a:p>
        </p:txBody>
      </p:sp>
      <p:sp>
        <p:nvSpPr>
          <p:cNvPr id="313" name="Google Shape;236;p23"/>
          <p:cNvSpPr/>
          <p:nvPr/>
        </p:nvSpPr>
        <p:spPr>
          <a:xfrm>
            <a:off x="1080360" y="6103440"/>
            <a:ext cx="781200" cy="441720"/>
          </a:xfrm>
          <a:prstGeom prst="rect">
            <a:avLst/>
          </a:prstGeom>
          <a:blipFill rotWithShape="0">
            <a:blip r:embed="rId3"/>
            <a:srcRect/>
            <a:stretch>
              <a:fillRect/>
            </a:stretch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4" name="Google Shape;237;p23"/>
          <p:cNvSpPr/>
          <p:nvPr/>
        </p:nvSpPr>
        <p:spPr>
          <a:xfrm>
            <a:off x="633960" y="6108840"/>
            <a:ext cx="352800" cy="399600"/>
          </a:xfrm>
          <a:custGeom>
            <a:avLst/>
            <a:gdLst/>
            <a:ahLst/>
            <a:cxnLst/>
            <a:rect l="l" t="t" r="r" b="b"/>
            <a:pathLst>
              <a:path w="353059" h="400050">
                <a:moveTo>
                  <a:pt x="49593" y="303655"/>
                </a:moveTo>
                <a:lnTo>
                  <a:pt x="34627" y="303655"/>
                </a:lnTo>
                <a:lnTo>
                  <a:pt x="157670" y="374857"/>
                </a:lnTo>
                <a:lnTo>
                  <a:pt x="156979" y="376951"/>
                </a:lnTo>
                <a:lnTo>
                  <a:pt x="156613" y="379046"/>
                </a:lnTo>
                <a:lnTo>
                  <a:pt x="157296" y="386375"/>
                </a:lnTo>
                <a:lnTo>
                  <a:pt x="164845" y="396846"/>
                </a:lnTo>
                <a:lnTo>
                  <a:pt x="179386" y="399987"/>
                </a:lnTo>
                <a:lnTo>
                  <a:pt x="191365" y="393705"/>
                </a:lnTo>
                <a:lnTo>
                  <a:pt x="192977" y="389516"/>
                </a:lnTo>
                <a:lnTo>
                  <a:pt x="171439" y="389516"/>
                </a:lnTo>
                <a:lnTo>
                  <a:pt x="167408" y="386375"/>
                </a:lnTo>
                <a:lnTo>
                  <a:pt x="167408" y="375904"/>
                </a:lnTo>
                <a:lnTo>
                  <a:pt x="171439" y="371716"/>
                </a:lnTo>
                <a:lnTo>
                  <a:pt x="200564" y="371716"/>
                </a:lnTo>
                <a:lnTo>
                  <a:pt x="207788" y="367528"/>
                </a:lnTo>
                <a:lnTo>
                  <a:pt x="161513" y="367528"/>
                </a:lnTo>
                <a:lnTo>
                  <a:pt x="49593" y="303655"/>
                </a:lnTo>
                <a:close/>
                <a:moveTo>
                  <a:pt x="200564" y="371716"/>
                </a:moveTo>
                <a:lnTo>
                  <a:pt x="181376" y="371716"/>
                </a:lnTo>
                <a:lnTo>
                  <a:pt x="185407" y="375904"/>
                </a:lnTo>
                <a:lnTo>
                  <a:pt x="185407" y="386375"/>
                </a:lnTo>
                <a:lnTo>
                  <a:pt x="181376" y="389516"/>
                </a:lnTo>
                <a:lnTo>
                  <a:pt x="192977" y="389516"/>
                </a:lnTo>
                <a:lnTo>
                  <a:pt x="196203" y="381140"/>
                </a:lnTo>
                <a:lnTo>
                  <a:pt x="196203" y="379046"/>
                </a:lnTo>
                <a:lnTo>
                  <a:pt x="195836" y="376951"/>
                </a:lnTo>
                <a:lnTo>
                  <a:pt x="195145" y="374857"/>
                </a:lnTo>
                <a:lnTo>
                  <a:pt x="200564" y="371716"/>
                </a:lnTo>
                <a:close/>
                <a:moveTo>
                  <a:pt x="122032" y="296326"/>
                </a:moveTo>
                <a:lnTo>
                  <a:pt x="38867" y="296326"/>
                </a:lnTo>
                <a:lnTo>
                  <a:pt x="156633" y="306796"/>
                </a:lnTo>
                <a:lnTo>
                  <a:pt x="157534" y="315173"/>
                </a:lnTo>
                <a:lnTo>
                  <a:pt x="164068" y="322503"/>
                </a:lnTo>
                <a:lnTo>
                  <a:pt x="172507" y="324597"/>
                </a:lnTo>
                <a:lnTo>
                  <a:pt x="172539" y="361245"/>
                </a:lnTo>
                <a:lnTo>
                  <a:pt x="168183" y="362292"/>
                </a:lnTo>
                <a:lnTo>
                  <a:pt x="164330" y="364386"/>
                </a:lnTo>
                <a:lnTo>
                  <a:pt x="161513" y="367528"/>
                </a:lnTo>
                <a:lnTo>
                  <a:pt x="191292" y="367528"/>
                </a:lnTo>
                <a:lnTo>
                  <a:pt x="188475" y="364386"/>
                </a:lnTo>
                <a:lnTo>
                  <a:pt x="184612" y="362292"/>
                </a:lnTo>
                <a:lnTo>
                  <a:pt x="180235" y="361245"/>
                </a:lnTo>
                <a:lnTo>
                  <a:pt x="180193" y="324597"/>
                </a:lnTo>
                <a:lnTo>
                  <a:pt x="188632" y="322503"/>
                </a:lnTo>
                <a:lnTo>
                  <a:pt x="195145" y="315173"/>
                </a:lnTo>
                <a:lnTo>
                  <a:pt x="195255" y="314126"/>
                </a:lnTo>
                <a:lnTo>
                  <a:pt x="171356" y="314126"/>
                </a:lnTo>
                <a:lnTo>
                  <a:pt x="167314" y="309938"/>
                </a:lnTo>
                <a:lnTo>
                  <a:pt x="167314" y="299467"/>
                </a:lnTo>
                <a:lnTo>
                  <a:pt x="157325" y="299467"/>
                </a:lnTo>
                <a:lnTo>
                  <a:pt x="122032" y="296326"/>
                </a:lnTo>
                <a:close/>
                <a:moveTo>
                  <a:pt x="324859" y="296326"/>
                </a:moveTo>
                <a:lnTo>
                  <a:pt x="313979" y="296326"/>
                </a:lnTo>
                <a:lnTo>
                  <a:pt x="314105" y="297373"/>
                </a:lnTo>
                <a:lnTo>
                  <a:pt x="191292" y="367528"/>
                </a:lnTo>
                <a:lnTo>
                  <a:pt x="207788" y="367528"/>
                </a:lnTo>
                <a:lnTo>
                  <a:pt x="317958" y="303655"/>
                </a:lnTo>
                <a:lnTo>
                  <a:pt x="347816" y="303655"/>
                </a:lnTo>
                <a:lnTo>
                  <a:pt x="349303" y="299467"/>
                </a:lnTo>
                <a:lnTo>
                  <a:pt x="327874" y="299467"/>
                </a:lnTo>
                <a:lnTo>
                  <a:pt x="324859" y="296326"/>
                </a:lnTo>
                <a:close/>
                <a:moveTo>
                  <a:pt x="194501" y="296326"/>
                </a:moveTo>
                <a:lnTo>
                  <a:pt x="181292" y="296326"/>
                </a:lnTo>
                <a:lnTo>
                  <a:pt x="185324" y="299467"/>
                </a:lnTo>
                <a:lnTo>
                  <a:pt x="185324" y="309938"/>
                </a:lnTo>
                <a:lnTo>
                  <a:pt x="181292" y="314126"/>
                </a:lnTo>
                <a:lnTo>
                  <a:pt x="195255" y="314126"/>
                </a:lnTo>
                <a:lnTo>
                  <a:pt x="196025" y="306796"/>
                </a:lnTo>
                <a:lnTo>
                  <a:pt x="278447" y="299467"/>
                </a:lnTo>
                <a:lnTo>
                  <a:pt x="195302" y="299467"/>
                </a:lnTo>
                <a:lnTo>
                  <a:pt x="194501" y="296326"/>
                </a:lnTo>
                <a:close/>
                <a:moveTo>
                  <a:pt x="25726" y="90049"/>
                </a:moveTo>
                <a:lnTo>
                  <a:pt x="16811" y="90049"/>
                </a:lnTo>
                <a:lnTo>
                  <a:pt x="4837" y="97379"/>
                </a:lnTo>
                <a:lnTo>
                  <a:pt x="0" y="109944"/>
                </a:lnTo>
                <a:lnTo>
                  <a:pt x="0" y="119368"/>
                </a:lnTo>
                <a:lnTo>
                  <a:pt x="6847" y="127744"/>
                </a:lnTo>
                <a:lnTo>
                  <a:pt x="15926" y="129838"/>
                </a:lnTo>
                <a:lnTo>
                  <a:pt x="13928" y="271195"/>
                </a:lnTo>
                <a:lnTo>
                  <a:pt x="4095" y="278525"/>
                </a:lnTo>
                <a:lnTo>
                  <a:pt x="399" y="293184"/>
                </a:lnTo>
                <a:lnTo>
                  <a:pt x="7001" y="305749"/>
                </a:lnTo>
                <a:lnTo>
                  <a:pt x="19967" y="309938"/>
                </a:lnTo>
                <a:lnTo>
                  <a:pt x="25779" y="309938"/>
                </a:lnTo>
                <a:lnTo>
                  <a:pt x="31004" y="307844"/>
                </a:lnTo>
                <a:lnTo>
                  <a:pt x="34627" y="303655"/>
                </a:lnTo>
                <a:lnTo>
                  <a:pt x="49593" y="303655"/>
                </a:lnTo>
                <a:lnTo>
                  <a:pt x="42254" y="299467"/>
                </a:lnTo>
                <a:lnTo>
                  <a:pt x="15004" y="299467"/>
                </a:lnTo>
                <a:lnTo>
                  <a:pt x="10973" y="295278"/>
                </a:lnTo>
                <a:lnTo>
                  <a:pt x="10973" y="284808"/>
                </a:lnTo>
                <a:lnTo>
                  <a:pt x="15004" y="281666"/>
                </a:lnTo>
                <a:lnTo>
                  <a:pt x="38532" y="281666"/>
                </a:lnTo>
                <a:lnTo>
                  <a:pt x="36491" y="278525"/>
                </a:lnTo>
                <a:lnTo>
                  <a:pt x="32470" y="275384"/>
                </a:lnTo>
                <a:lnTo>
                  <a:pt x="34686" y="271195"/>
                </a:lnTo>
                <a:lnTo>
                  <a:pt x="23664" y="271195"/>
                </a:lnTo>
                <a:lnTo>
                  <a:pt x="23664" y="129838"/>
                </a:lnTo>
                <a:lnTo>
                  <a:pt x="27643" y="128791"/>
                </a:lnTo>
                <a:lnTo>
                  <a:pt x="31182" y="126697"/>
                </a:lnTo>
                <a:lnTo>
                  <a:pt x="33915" y="123556"/>
                </a:lnTo>
                <a:lnTo>
                  <a:pt x="47776" y="123556"/>
                </a:lnTo>
                <a:lnTo>
                  <a:pt x="41355" y="119368"/>
                </a:lnTo>
                <a:lnTo>
                  <a:pt x="14826" y="119368"/>
                </a:lnTo>
                <a:lnTo>
                  <a:pt x="10795" y="115179"/>
                </a:lnTo>
                <a:lnTo>
                  <a:pt x="10795" y="104708"/>
                </a:lnTo>
                <a:lnTo>
                  <a:pt x="14826" y="101567"/>
                </a:lnTo>
                <a:lnTo>
                  <a:pt x="42160" y="101567"/>
                </a:lnTo>
                <a:lnTo>
                  <a:pt x="49393" y="97379"/>
                </a:lnTo>
                <a:lnTo>
                  <a:pt x="34669" y="97379"/>
                </a:lnTo>
                <a:lnTo>
                  <a:pt x="31046" y="93190"/>
                </a:lnTo>
                <a:lnTo>
                  <a:pt x="25726" y="90049"/>
                </a:lnTo>
                <a:close/>
                <a:moveTo>
                  <a:pt x="347816" y="303655"/>
                </a:moveTo>
                <a:lnTo>
                  <a:pt x="317958" y="303655"/>
                </a:lnTo>
                <a:lnTo>
                  <a:pt x="321592" y="307844"/>
                </a:lnTo>
                <a:lnTo>
                  <a:pt x="326921" y="309938"/>
                </a:lnTo>
                <a:lnTo>
                  <a:pt x="335846" y="309938"/>
                </a:lnTo>
                <a:lnTo>
                  <a:pt x="347816" y="303655"/>
                </a:lnTo>
                <a:close/>
                <a:moveTo>
                  <a:pt x="38532" y="281666"/>
                </a:moveTo>
                <a:lnTo>
                  <a:pt x="24941" y="281666"/>
                </a:lnTo>
                <a:lnTo>
                  <a:pt x="28972" y="284808"/>
                </a:lnTo>
                <a:lnTo>
                  <a:pt x="28972" y="295278"/>
                </a:lnTo>
                <a:lnTo>
                  <a:pt x="24941" y="299467"/>
                </a:lnTo>
                <a:lnTo>
                  <a:pt x="42254" y="299467"/>
                </a:lnTo>
                <a:lnTo>
                  <a:pt x="38585" y="297373"/>
                </a:lnTo>
                <a:lnTo>
                  <a:pt x="38689" y="296326"/>
                </a:lnTo>
                <a:lnTo>
                  <a:pt x="122032" y="296326"/>
                </a:lnTo>
                <a:lnTo>
                  <a:pt x="39684" y="288996"/>
                </a:lnTo>
                <a:lnTo>
                  <a:pt x="39213" y="282713"/>
                </a:lnTo>
                <a:lnTo>
                  <a:pt x="38532" y="281666"/>
                </a:lnTo>
                <a:close/>
                <a:moveTo>
                  <a:pt x="106255" y="175910"/>
                </a:moveTo>
                <a:lnTo>
                  <a:pt x="97169" y="175910"/>
                </a:lnTo>
                <a:lnTo>
                  <a:pt x="163293" y="290043"/>
                </a:lnTo>
                <a:lnTo>
                  <a:pt x="160497" y="292137"/>
                </a:lnTo>
                <a:lnTo>
                  <a:pt x="158403" y="295278"/>
                </a:lnTo>
                <a:lnTo>
                  <a:pt x="157325" y="299467"/>
                </a:lnTo>
                <a:lnTo>
                  <a:pt x="167314" y="299467"/>
                </a:lnTo>
                <a:lnTo>
                  <a:pt x="171356" y="296326"/>
                </a:lnTo>
                <a:lnTo>
                  <a:pt x="194501" y="296326"/>
                </a:lnTo>
                <a:lnTo>
                  <a:pt x="194234" y="295278"/>
                </a:lnTo>
                <a:lnTo>
                  <a:pt x="192140" y="292137"/>
                </a:lnTo>
                <a:lnTo>
                  <a:pt x="189365" y="290043"/>
                </a:lnTo>
                <a:lnTo>
                  <a:pt x="191792" y="285855"/>
                </a:lnTo>
                <a:lnTo>
                  <a:pt x="169931" y="285855"/>
                </a:lnTo>
                <a:lnTo>
                  <a:pt x="106255" y="175910"/>
                </a:lnTo>
                <a:close/>
                <a:moveTo>
                  <a:pt x="276581" y="175910"/>
                </a:moveTo>
                <a:lnTo>
                  <a:pt x="267562" y="175910"/>
                </a:lnTo>
                <a:lnTo>
                  <a:pt x="320356" y="275384"/>
                </a:lnTo>
                <a:lnTo>
                  <a:pt x="316482" y="278525"/>
                </a:lnTo>
                <a:lnTo>
                  <a:pt x="313822" y="282713"/>
                </a:lnTo>
                <a:lnTo>
                  <a:pt x="313194" y="287949"/>
                </a:lnTo>
                <a:lnTo>
                  <a:pt x="195302" y="299467"/>
                </a:lnTo>
                <a:lnTo>
                  <a:pt x="278447" y="299467"/>
                </a:lnTo>
                <a:lnTo>
                  <a:pt x="313770" y="296326"/>
                </a:lnTo>
                <a:lnTo>
                  <a:pt x="324859" y="296326"/>
                </a:lnTo>
                <a:lnTo>
                  <a:pt x="323854" y="295278"/>
                </a:lnTo>
                <a:lnTo>
                  <a:pt x="323854" y="285855"/>
                </a:lnTo>
                <a:lnTo>
                  <a:pt x="327874" y="281666"/>
                </a:lnTo>
                <a:lnTo>
                  <a:pt x="352648" y="281666"/>
                </a:lnTo>
                <a:lnTo>
                  <a:pt x="352648" y="280619"/>
                </a:lnTo>
                <a:lnTo>
                  <a:pt x="345800" y="273290"/>
                </a:lnTo>
                <a:lnTo>
                  <a:pt x="336712" y="271195"/>
                </a:lnTo>
                <a:lnTo>
                  <a:pt x="327152" y="271195"/>
                </a:lnTo>
                <a:lnTo>
                  <a:pt x="276581" y="175910"/>
                </a:lnTo>
                <a:close/>
                <a:moveTo>
                  <a:pt x="352648" y="281666"/>
                </a:moveTo>
                <a:lnTo>
                  <a:pt x="337822" y="281666"/>
                </a:lnTo>
                <a:lnTo>
                  <a:pt x="341853" y="285855"/>
                </a:lnTo>
                <a:lnTo>
                  <a:pt x="341853" y="295278"/>
                </a:lnTo>
                <a:lnTo>
                  <a:pt x="337822" y="299467"/>
                </a:lnTo>
                <a:lnTo>
                  <a:pt x="349303" y="299467"/>
                </a:lnTo>
                <a:lnTo>
                  <a:pt x="352648" y="290043"/>
                </a:lnTo>
                <a:lnTo>
                  <a:pt x="352648" y="281666"/>
                </a:lnTo>
                <a:close/>
                <a:moveTo>
                  <a:pt x="178560" y="284808"/>
                </a:moveTo>
                <a:lnTo>
                  <a:pt x="174088" y="284808"/>
                </a:lnTo>
                <a:lnTo>
                  <a:pt x="171942" y="285855"/>
                </a:lnTo>
                <a:lnTo>
                  <a:pt x="180696" y="285855"/>
                </a:lnTo>
                <a:lnTo>
                  <a:pt x="178560" y="284808"/>
                </a:lnTo>
                <a:close/>
                <a:moveTo>
                  <a:pt x="252861" y="160204"/>
                </a:moveTo>
                <a:lnTo>
                  <a:pt x="242442" y="160204"/>
                </a:lnTo>
                <a:lnTo>
                  <a:pt x="243301" y="164392"/>
                </a:lnTo>
                <a:lnTo>
                  <a:pt x="245605" y="168581"/>
                </a:lnTo>
                <a:lnTo>
                  <a:pt x="248830" y="171722"/>
                </a:lnTo>
                <a:lnTo>
                  <a:pt x="182696" y="285855"/>
                </a:lnTo>
                <a:lnTo>
                  <a:pt x="191792" y="285855"/>
                </a:lnTo>
                <a:lnTo>
                  <a:pt x="255479" y="175910"/>
                </a:lnTo>
                <a:lnTo>
                  <a:pt x="276581" y="175910"/>
                </a:lnTo>
                <a:lnTo>
                  <a:pt x="274358" y="171722"/>
                </a:lnTo>
                <a:lnTo>
                  <a:pt x="278818" y="168581"/>
                </a:lnTo>
                <a:lnTo>
                  <a:pt x="280521" y="165439"/>
                </a:lnTo>
                <a:lnTo>
                  <a:pt x="256892" y="165439"/>
                </a:lnTo>
                <a:lnTo>
                  <a:pt x="252861" y="161251"/>
                </a:lnTo>
                <a:lnTo>
                  <a:pt x="252861" y="160204"/>
                </a:lnTo>
                <a:close/>
                <a:moveTo>
                  <a:pt x="47776" y="123556"/>
                </a:moveTo>
                <a:lnTo>
                  <a:pt x="33915" y="123556"/>
                </a:lnTo>
                <a:lnTo>
                  <a:pt x="72427" y="149733"/>
                </a:lnTo>
                <a:lnTo>
                  <a:pt x="71495" y="151827"/>
                </a:lnTo>
                <a:lnTo>
                  <a:pt x="70982" y="153922"/>
                </a:lnTo>
                <a:lnTo>
                  <a:pt x="70982" y="163345"/>
                </a:lnTo>
                <a:lnTo>
                  <a:pt x="73840" y="168581"/>
                </a:lnTo>
                <a:lnTo>
                  <a:pt x="78301" y="171722"/>
                </a:lnTo>
                <a:lnTo>
                  <a:pt x="25664" y="271195"/>
                </a:lnTo>
                <a:lnTo>
                  <a:pt x="34686" y="271195"/>
                </a:lnTo>
                <a:lnTo>
                  <a:pt x="85096" y="175910"/>
                </a:lnTo>
                <a:lnTo>
                  <a:pt x="106255" y="175910"/>
                </a:lnTo>
                <a:lnTo>
                  <a:pt x="103829" y="171722"/>
                </a:lnTo>
                <a:lnTo>
                  <a:pt x="107054" y="168581"/>
                </a:lnTo>
                <a:lnTo>
                  <a:pt x="108766" y="165439"/>
                </a:lnTo>
                <a:lnTo>
                  <a:pt x="85819" y="165439"/>
                </a:lnTo>
                <a:lnTo>
                  <a:pt x="81788" y="161251"/>
                </a:lnTo>
                <a:lnTo>
                  <a:pt x="81788" y="151827"/>
                </a:lnTo>
                <a:lnTo>
                  <a:pt x="85819" y="147639"/>
                </a:lnTo>
                <a:lnTo>
                  <a:pt x="108865" y="147639"/>
                </a:lnTo>
                <a:lnTo>
                  <a:pt x="107295" y="144498"/>
                </a:lnTo>
                <a:lnTo>
                  <a:pt x="104352" y="142404"/>
                </a:lnTo>
                <a:lnTo>
                  <a:pt x="76667" y="142404"/>
                </a:lnTo>
                <a:lnTo>
                  <a:pt x="47776" y="123556"/>
                </a:lnTo>
                <a:close/>
                <a:moveTo>
                  <a:pt x="345906" y="123556"/>
                </a:moveTo>
                <a:lnTo>
                  <a:pt x="318712" y="123556"/>
                </a:lnTo>
                <a:lnTo>
                  <a:pt x="321445" y="126697"/>
                </a:lnTo>
                <a:lnTo>
                  <a:pt x="325005" y="128791"/>
                </a:lnTo>
                <a:lnTo>
                  <a:pt x="328995" y="129838"/>
                </a:lnTo>
                <a:lnTo>
                  <a:pt x="328995" y="271195"/>
                </a:lnTo>
                <a:lnTo>
                  <a:pt x="336712" y="271195"/>
                </a:lnTo>
                <a:lnTo>
                  <a:pt x="338869" y="128791"/>
                </a:lnTo>
                <a:lnTo>
                  <a:pt x="345906" y="123556"/>
                </a:lnTo>
                <a:close/>
                <a:moveTo>
                  <a:pt x="95169" y="175910"/>
                </a:moveTo>
                <a:lnTo>
                  <a:pt x="86908" y="175910"/>
                </a:lnTo>
                <a:lnTo>
                  <a:pt x="88803" y="176957"/>
                </a:lnTo>
                <a:lnTo>
                  <a:pt x="93023" y="176957"/>
                </a:lnTo>
                <a:lnTo>
                  <a:pt x="95169" y="175910"/>
                </a:lnTo>
                <a:close/>
                <a:moveTo>
                  <a:pt x="265761" y="175910"/>
                </a:moveTo>
                <a:lnTo>
                  <a:pt x="257489" y="175910"/>
                </a:lnTo>
                <a:lnTo>
                  <a:pt x="259636" y="176957"/>
                </a:lnTo>
                <a:lnTo>
                  <a:pt x="263845" y="176957"/>
                </a:lnTo>
                <a:lnTo>
                  <a:pt x="265761" y="175910"/>
                </a:lnTo>
                <a:close/>
                <a:moveTo>
                  <a:pt x="108865" y="147639"/>
                </a:moveTo>
                <a:lnTo>
                  <a:pt x="95756" y="147639"/>
                </a:lnTo>
                <a:lnTo>
                  <a:pt x="99787" y="151827"/>
                </a:lnTo>
                <a:lnTo>
                  <a:pt x="99787" y="161251"/>
                </a:lnTo>
                <a:lnTo>
                  <a:pt x="95756" y="165439"/>
                </a:lnTo>
                <a:lnTo>
                  <a:pt x="108766" y="165439"/>
                </a:lnTo>
                <a:lnTo>
                  <a:pt x="109336" y="164392"/>
                </a:lnTo>
                <a:lnTo>
                  <a:pt x="110206" y="160204"/>
                </a:lnTo>
                <a:lnTo>
                  <a:pt x="252861" y="160204"/>
                </a:lnTo>
                <a:lnTo>
                  <a:pt x="252861" y="152874"/>
                </a:lnTo>
                <a:lnTo>
                  <a:pt x="110206" y="152874"/>
                </a:lnTo>
                <a:lnTo>
                  <a:pt x="109389" y="148686"/>
                </a:lnTo>
                <a:lnTo>
                  <a:pt x="108865" y="147639"/>
                </a:lnTo>
                <a:close/>
                <a:moveTo>
                  <a:pt x="283310" y="147639"/>
                </a:moveTo>
                <a:lnTo>
                  <a:pt x="266829" y="147639"/>
                </a:lnTo>
                <a:lnTo>
                  <a:pt x="270860" y="151827"/>
                </a:lnTo>
                <a:lnTo>
                  <a:pt x="270860" y="161251"/>
                </a:lnTo>
                <a:lnTo>
                  <a:pt x="266829" y="165439"/>
                </a:lnTo>
                <a:lnTo>
                  <a:pt x="280521" y="165439"/>
                </a:lnTo>
                <a:lnTo>
                  <a:pt x="281656" y="163345"/>
                </a:lnTo>
                <a:lnTo>
                  <a:pt x="281656" y="153922"/>
                </a:lnTo>
                <a:lnTo>
                  <a:pt x="281153" y="151827"/>
                </a:lnTo>
                <a:lnTo>
                  <a:pt x="280232" y="149733"/>
                </a:lnTo>
                <a:lnTo>
                  <a:pt x="283310" y="147639"/>
                </a:lnTo>
                <a:close/>
                <a:moveTo>
                  <a:pt x="192584" y="38742"/>
                </a:moveTo>
                <a:lnTo>
                  <a:pt x="183418" y="38742"/>
                </a:lnTo>
                <a:lnTo>
                  <a:pt x="248306" y="142404"/>
                </a:lnTo>
                <a:lnTo>
                  <a:pt x="245364" y="144498"/>
                </a:lnTo>
                <a:lnTo>
                  <a:pt x="243249" y="148686"/>
                </a:lnTo>
                <a:lnTo>
                  <a:pt x="242442" y="152874"/>
                </a:lnTo>
                <a:lnTo>
                  <a:pt x="252861" y="152874"/>
                </a:lnTo>
                <a:lnTo>
                  <a:pt x="252861" y="151827"/>
                </a:lnTo>
                <a:lnTo>
                  <a:pt x="256892" y="147639"/>
                </a:lnTo>
                <a:lnTo>
                  <a:pt x="283310" y="147639"/>
                </a:lnTo>
                <a:lnTo>
                  <a:pt x="291006" y="142404"/>
                </a:lnTo>
                <a:lnTo>
                  <a:pt x="276002" y="142404"/>
                </a:lnTo>
                <a:lnTo>
                  <a:pt x="272410" y="139262"/>
                </a:lnTo>
                <a:lnTo>
                  <a:pt x="269908" y="138215"/>
                </a:lnTo>
                <a:lnTo>
                  <a:pt x="254840" y="138215"/>
                </a:lnTo>
                <a:lnTo>
                  <a:pt x="192584" y="38742"/>
                </a:lnTo>
                <a:close/>
                <a:moveTo>
                  <a:pt x="95641" y="137168"/>
                </a:moveTo>
                <a:lnTo>
                  <a:pt x="85253" y="137168"/>
                </a:lnTo>
                <a:lnTo>
                  <a:pt x="80259" y="139262"/>
                </a:lnTo>
                <a:lnTo>
                  <a:pt x="76667" y="142404"/>
                </a:lnTo>
                <a:lnTo>
                  <a:pt x="104352" y="142404"/>
                </a:lnTo>
                <a:lnTo>
                  <a:pt x="106980" y="138215"/>
                </a:lnTo>
                <a:lnTo>
                  <a:pt x="97829" y="138215"/>
                </a:lnTo>
                <a:lnTo>
                  <a:pt x="95641" y="137168"/>
                </a:lnTo>
                <a:close/>
                <a:moveTo>
                  <a:pt x="206003" y="32459"/>
                </a:moveTo>
                <a:lnTo>
                  <a:pt x="191292" y="32459"/>
                </a:lnTo>
                <a:lnTo>
                  <a:pt x="314105" y="103661"/>
                </a:lnTo>
                <a:lnTo>
                  <a:pt x="313425" y="105755"/>
                </a:lnTo>
                <a:lnTo>
                  <a:pt x="313048" y="107850"/>
                </a:lnTo>
                <a:lnTo>
                  <a:pt x="313048" y="113085"/>
                </a:lnTo>
                <a:lnTo>
                  <a:pt x="313561" y="115179"/>
                </a:lnTo>
                <a:lnTo>
                  <a:pt x="314482" y="117273"/>
                </a:lnTo>
                <a:lnTo>
                  <a:pt x="276002" y="142404"/>
                </a:lnTo>
                <a:lnTo>
                  <a:pt x="291006" y="142404"/>
                </a:lnTo>
                <a:lnTo>
                  <a:pt x="318712" y="123556"/>
                </a:lnTo>
                <a:lnTo>
                  <a:pt x="345906" y="123556"/>
                </a:lnTo>
                <a:lnTo>
                  <a:pt x="348721" y="121462"/>
                </a:lnTo>
                <a:lnTo>
                  <a:pt x="349250" y="119368"/>
                </a:lnTo>
                <a:lnTo>
                  <a:pt x="327874" y="119368"/>
                </a:lnTo>
                <a:lnTo>
                  <a:pt x="323854" y="115179"/>
                </a:lnTo>
                <a:lnTo>
                  <a:pt x="323854" y="105755"/>
                </a:lnTo>
                <a:lnTo>
                  <a:pt x="327874" y="101567"/>
                </a:lnTo>
                <a:lnTo>
                  <a:pt x="349422" y="101567"/>
                </a:lnTo>
                <a:lnTo>
                  <a:pt x="347019" y="97379"/>
                </a:lnTo>
                <a:lnTo>
                  <a:pt x="317979" y="97379"/>
                </a:lnTo>
                <a:lnTo>
                  <a:pt x="206003" y="32459"/>
                </a:lnTo>
                <a:close/>
                <a:moveTo>
                  <a:pt x="190423" y="33506"/>
                </a:moveTo>
                <a:lnTo>
                  <a:pt x="162382" y="33506"/>
                </a:lnTo>
                <a:lnTo>
                  <a:pt x="162853" y="34553"/>
                </a:lnTo>
                <a:lnTo>
                  <a:pt x="97829" y="138215"/>
                </a:lnTo>
                <a:lnTo>
                  <a:pt x="106980" y="138215"/>
                </a:lnTo>
                <a:lnTo>
                  <a:pt x="169387" y="38742"/>
                </a:lnTo>
                <a:lnTo>
                  <a:pt x="192584" y="38742"/>
                </a:lnTo>
                <a:lnTo>
                  <a:pt x="189962" y="34553"/>
                </a:lnTo>
                <a:lnTo>
                  <a:pt x="190423" y="33506"/>
                </a:lnTo>
                <a:close/>
                <a:moveTo>
                  <a:pt x="267405" y="137168"/>
                </a:moveTo>
                <a:lnTo>
                  <a:pt x="257028" y="137168"/>
                </a:lnTo>
                <a:lnTo>
                  <a:pt x="254840" y="138215"/>
                </a:lnTo>
                <a:lnTo>
                  <a:pt x="269908" y="138215"/>
                </a:lnTo>
                <a:lnTo>
                  <a:pt x="267405" y="137168"/>
                </a:lnTo>
                <a:close/>
                <a:moveTo>
                  <a:pt x="42160" y="101567"/>
                </a:moveTo>
                <a:lnTo>
                  <a:pt x="24763" y="101567"/>
                </a:lnTo>
                <a:lnTo>
                  <a:pt x="28794" y="104708"/>
                </a:lnTo>
                <a:lnTo>
                  <a:pt x="28794" y="115179"/>
                </a:lnTo>
                <a:lnTo>
                  <a:pt x="24763" y="119368"/>
                </a:lnTo>
                <a:lnTo>
                  <a:pt x="41355" y="119368"/>
                </a:lnTo>
                <a:lnTo>
                  <a:pt x="38145" y="117273"/>
                </a:lnTo>
                <a:lnTo>
                  <a:pt x="39077" y="115179"/>
                </a:lnTo>
                <a:lnTo>
                  <a:pt x="39590" y="113085"/>
                </a:lnTo>
                <a:lnTo>
                  <a:pt x="39590" y="107850"/>
                </a:lnTo>
                <a:lnTo>
                  <a:pt x="39223" y="105755"/>
                </a:lnTo>
                <a:lnTo>
                  <a:pt x="38543" y="103661"/>
                </a:lnTo>
                <a:lnTo>
                  <a:pt x="42160" y="101567"/>
                </a:lnTo>
                <a:close/>
                <a:moveTo>
                  <a:pt x="349422" y="101567"/>
                </a:moveTo>
                <a:lnTo>
                  <a:pt x="337822" y="101567"/>
                </a:lnTo>
                <a:lnTo>
                  <a:pt x="341853" y="105755"/>
                </a:lnTo>
                <a:lnTo>
                  <a:pt x="341853" y="115179"/>
                </a:lnTo>
                <a:lnTo>
                  <a:pt x="337822" y="119368"/>
                </a:lnTo>
                <a:lnTo>
                  <a:pt x="349250" y="119368"/>
                </a:lnTo>
                <a:lnTo>
                  <a:pt x="352424" y="106803"/>
                </a:lnTo>
                <a:lnTo>
                  <a:pt x="349422" y="101567"/>
                </a:lnTo>
                <a:close/>
                <a:moveTo>
                  <a:pt x="173432" y="0"/>
                </a:moveTo>
                <a:lnTo>
                  <a:pt x="161453" y="7329"/>
                </a:lnTo>
                <a:lnTo>
                  <a:pt x="156613" y="19894"/>
                </a:lnTo>
                <a:lnTo>
                  <a:pt x="156613" y="21988"/>
                </a:lnTo>
                <a:lnTo>
                  <a:pt x="156979" y="24083"/>
                </a:lnTo>
                <a:lnTo>
                  <a:pt x="157660" y="26177"/>
                </a:lnTo>
                <a:lnTo>
                  <a:pt x="34669" y="97379"/>
                </a:lnTo>
                <a:lnTo>
                  <a:pt x="49393" y="97379"/>
                </a:lnTo>
                <a:lnTo>
                  <a:pt x="161513" y="32459"/>
                </a:lnTo>
                <a:lnTo>
                  <a:pt x="206003" y="32459"/>
                </a:lnTo>
                <a:lnTo>
                  <a:pt x="198778" y="28271"/>
                </a:lnTo>
                <a:lnTo>
                  <a:pt x="171439" y="28271"/>
                </a:lnTo>
                <a:lnTo>
                  <a:pt x="167408" y="25130"/>
                </a:lnTo>
                <a:lnTo>
                  <a:pt x="167408" y="14659"/>
                </a:lnTo>
                <a:lnTo>
                  <a:pt x="171439" y="10470"/>
                </a:lnTo>
                <a:lnTo>
                  <a:pt x="192503" y="10470"/>
                </a:lnTo>
                <a:lnTo>
                  <a:pt x="187976" y="4188"/>
                </a:lnTo>
                <a:lnTo>
                  <a:pt x="173432" y="0"/>
                </a:lnTo>
                <a:close/>
                <a:moveTo>
                  <a:pt x="332848" y="90049"/>
                </a:moveTo>
                <a:lnTo>
                  <a:pt x="326932" y="90049"/>
                </a:lnTo>
                <a:lnTo>
                  <a:pt x="321613" y="93190"/>
                </a:lnTo>
                <a:lnTo>
                  <a:pt x="317979" y="97379"/>
                </a:lnTo>
                <a:lnTo>
                  <a:pt x="347019" y="97379"/>
                </a:lnTo>
                <a:lnTo>
                  <a:pt x="345818" y="95285"/>
                </a:lnTo>
                <a:lnTo>
                  <a:pt x="332848" y="90049"/>
                </a:lnTo>
                <a:close/>
                <a:moveTo>
                  <a:pt x="181240" y="38742"/>
                </a:moveTo>
                <a:lnTo>
                  <a:pt x="171565" y="38742"/>
                </a:lnTo>
                <a:lnTo>
                  <a:pt x="173931" y="39789"/>
                </a:lnTo>
                <a:lnTo>
                  <a:pt x="178884" y="39789"/>
                </a:lnTo>
                <a:lnTo>
                  <a:pt x="181240" y="38742"/>
                </a:lnTo>
                <a:close/>
                <a:moveTo>
                  <a:pt x="191292" y="32459"/>
                </a:moveTo>
                <a:lnTo>
                  <a:pt x="161513" y="32459"/>
                </a:lnTo>
                <a:lnTo>
                  <a:pt x="161932" y="33506"/>
                </a:lnTo>
                <a:lnTo>
                  <a:pt x="190873" y="33506"/>
                </a:lnTo>
                <a:lnTo>
                  <a:pt x="191292" y="32459"/>
                </a:lnTo>
                <a:close/>
                <a:moveTo>
                  <a:pt x="192503" y="10470"/>
                </a:moveTo>
                <a:lnTo>
                  <a:pt x="181376" y="10470"/>
                </a:lnTo>
                <a:lnTo>
                  <a:pt x="185407" y="14659"/>
                </a:lnTo>
                <a:lnTo>
                  <a:pt x="185407" y="25130"/>
                </a:lnTo>
                <a:lnTo>
                  <a:pt x="181376" y="28271"/>
                </a:lnTo>
                <a:lnTo>
                  <a:pt x="198778" y="28271"/>
                </a:lnTo>
                <a:lnTo>
                  <a:pt x="195166" y="26177"/>
                </a:lnTo>
                <a:lnTo>
                  <a:pt x="195836" y="24083"/>
                </a:lnTo>
                <a:lnTo>
                  <a:pt x="196203" y="21988"/>
                </a:lnTo>
                <a:lnTo>
                  <a:pt x="195520" y="14659"/>
                </a:lnTo>
                <a:lnTo>
                  <a:pt x="192503" y="10470"/>
                </a:lnTo>
                <a:close/>
              </a:path>
            </a:pathLst>
          </a:custGeom>
          <a:solidFill>
            <a:srgbClr val="1DAB7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" name="Текстовое поле 16"/>
          <p:cNvSpPr txBox="1"/>
          <p:nvPr/>
        </p:nvSpPr>
        <p:spPr>
          <a:xfrm>
            <a:off x="8832215" y="1256665"/>
            <a:ext cx="167259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1600" b="1">
                <a:latin typeface="Trebuchet MS" panose="020B0603020202020204" charset="0"/>
                <a:cs typeface="Trebuchet MS" panose="020B0603020202020204" charset="0"/>
              </a:rPr>
              <a:t>IPTV </a:t>
            </a:r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приставка</a:t>
            </a:r>
          </a:p>
        </p:txBody>
      </p:sp>
      <p:sp>
        <p:nvSpPr>
          <p:cNvPr id="18" name="Текстовое поле 17"/>
          <p:cNvSpPr txBox="1"/>
          <p:nvPr/>
        </p:nvSpPr>
        <p:spPr>
          <a:xfrm>
            <a:off x="7679055" y="3326130"/>
            <a:ext cx="127889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Запрос</a:t>
            </a:r>
            <a:b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</a:br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при</a:t>
            </a:r>
            <a:b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</a:br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включении</a:t>
            </a:r>
          </a:p>
        </p:txBody>
      </p:sp>
      <p:sp>
        <p:nvSpPr>
          <p:cNvPr id="19" name="Текстовое поле 18"/>
          <p:cNvSpPr txBox="1"/>
          <p:nvPr/>
        </p:nvSpPr>
        <p:spPr>
          <a:xfrm>
            <a:off x="10847705" y="3326130"/>
            <a:ext cx="1080135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Запрос</a:t>
            </a:r>
            <a:b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</a:br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каждые</a:t>
            </a:r>
            <a:b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</a:br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10 минут</a:t>
            </a:r>
          </a:p>
        </p:txBody>
      </p:sp>
      <p:sp>
        <p:nvSpPr>
          <p:cNvPr id="20" name="Текстовое поле 19"/>
          <p:cNvSpPr txBox="1"/>
          <p:nvPr/>
        </p:nvSpPr>
        <p:spPr>
          <a:xfrm>
            <a:off x="8543290" y="5949315"/>
            <a:ext cx="267589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Локальный сервер</a:t>
            </a:r>
            <a:b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</a:br>
            <a:r>
              <a:rPr lang="ru-RU" altLang="en-US" sz="1600" b="1">
                <a:latin typeface="Trebuchet MS" panose="020B0603020202020204" charset="0"/>
                <a:cs typeface="Trebuchet MS" panose="020B0603020202020204" charset="0"/>
              </a:rPr>
              <a:t>управления приставками</a:t>
            </a:r>
          </a:p>
        </p:txBody>
      </p:sp>
      <p:sp>
        <p:nvSpPr>
          <p:cNvPr id="22" name="Текстовое поле 21"/>
          <p:cNvSpPr txBox="1"/>
          <p:nvPr/>
        </p:nvSpPr>
        <p:spPr>
          <a:xfrm>
            <a:off x="6526530" y="3573145"/>
            <a:ext cx="105092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en-US" sz="1200" b="1">
                <a:latin typeface="Trebuchet MS" panose="020B0603020202020204" charset="0"/>
                <a:cs typeface="Trebuchet MS" panose="020B0603020202020204" charset="0"/>
              </a:rPr>
              <a:t>Блокировка</a:t>
            </a:r>
            <a:br>
              <a:rPr lang="ru-RU" altLang="en-US" sz="1200" b="1">
                <a:latin typeface="Trebuchet MS" panose="020B0603020202020204" charset="0"/>
                <a:cs typeface="Trebuchet MS" panose="020B0603020202020204" charset="0"/>
              </a:rPr>
            </a:br>
            <a:r>
              <a:rPr lang="ru-RU" altLang="en-US" sz="1200" b="1">
                <a:latin typeface="Trebuchet MS" panose="020B0603020202020204" charset="0"/>
                <a:cs typeface="Trebuchet MS" panose="020B0603020202020204" charset="0"/>
              </a:rPr>
              <a:t>активна</a:t>
            </a:r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622618" y="1783080"/>
            <a:ext cx="5708015" cy="3291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При </a:t>
            </a:r>
            <a:r>
              <a:rPr lang="ru-RU" sz="1600">
                <a:solidFill>
                  <a:srgbClr val="7B599A"/>
                </a:solidFill>
                <a:latin typeface="Trebuchet MS" panose="020B0603020202020204"/>
                <a:cs typeface="Trebuchet MS" panose="020B0603020202020204"/>
                <a:sym typeface="+mn-ea"/>
              </a:rPr>
              <a:t>активной блокировке</a:t>
            </a: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, доступ ко всем функциям </a:t>
            </a:r>
            <a:endParaRPr lang="ru-RU" sz="1600" b="0" i="0" u="none" strike="noStrike" cap="none" spc="0">
              <a:solidFill>
                <a:schemeClr val="tx1"/>
              </a:solidFill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приставки будет ограничен.</a:t>
            </a:r>
            <a:endParaRPr lang="ru-RU" sz="1600" b="0" i="0" u="none" strike="noStrike" cap="none" spc="0">
              <a:solidFill>
                <a:schemeClr val="tx1"/>
              </a:solidFill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В случае блокировки клиент не сможет пользоваться </a:t>
            </a:r>
            <a:endParaRPr lang="ru-RU" sz="1600" b="0" i="0" u="none" strike="noStrike" cap="none" spc="0">
              <a:solidFill>
                <a:schemeClr val="tx1"/>
              </a:solidFill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сторонними приложениями: YouTube, IVI, Кинопоиск и др.</a:t>
            </a:r>
            <a:endParaRPr lang="ru-RU" sz="1600" b="0" i="0" u="none" strike="noStrike" cap="none" spc="0">
              <a:solidFill>
                <a:schemeClr val="tx1"/>
              </a:solidFill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endParaRPr lang="ru-RU" sz="1600" b="0" i="0" u="none" strike="noStrike" cap="none" spc="0">
              <a:solidFill>
                <a:schemeClr val="tx1"/>
              </a:solidFill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Если сбросить устройство к заводским настройкам </a:t>
            </a:r>
            <a:endParaRPr lang="ru-RU" sz="1600" b="0" i="0" u="none" strike="noStrike" cap="none" spc="0">
              <a:solidFill>
                <a:schemeClr val="tx1"/>
              </a:solidFill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через режим Recovery, то статус блокировки будет </a:t>
            </a: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запрошен с сервера при запуске, </a:t>
            </a: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и блокировка сохранится.</a:t>
            </a:r>
            <a:endParaRPr lang="ru-RU" sz="1600" b="0" i="0" u="none" strike="noStrike" cap="none" spc="0">
              <a:solidFill>
                <a:schemeClr val="tx1"/>
              </a:solidFill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endParaRPr lang="ru-RU" sz="1600" b="0" i="0" u="none" strike="noStrike" cap="none" spc="0">
              <a:solidFill>
                <a:schemeClr val="tx1"/>
              </a:solidFill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Приставка </a:t>
            </a:r>
            <a:r>
              <a:rPr lang="ru-RU" sz="1600">
                <a:solidFill>
                  <a:srgbClr val="7B599A"/>
                </a:solidFill>
                <a:latin typeface="Trebuchet MS" panose="020B0603020202020204"/>
                <a:cs typeface="Trebuchet MS" panose="020B0603020202020204"/>
                <a:sym typeface="+mn-ea"/>
              </a:rPr>
              <a:t>останется заблокированной</a:t>
            </a: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 до тех пор, </a:t>
            </a:r>
            <a:endParaRPr lang="ru-RU" sz="1600" b="0" i="0" u="none" strike="noStrike" cap="none" spc="0">
              <a:solidFill>
                <a:schemeClr val="tx1"/>
              </a:solidFill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пока на локальном сервере управления приставками </a:t>
            </a:r>
            <a:endParaRPr lang="ru-RU" sz="1600" b="0" i="0" u="none" strike="noStrike" cap="none" spc="0">
              <a:solidFill>
                <a:schemeClr val="tx1"/>
              </a:solidFill>
              <a:latin typeface="Trebuchet MS" panose="020B0603020202020204"/>
              <a:cs typeface="Trebuchet MS" panose="020B0603020202020204"/>
            </a:endParaRPr>
          </a:p>
          <a:p>
            <a:pPr algn="l">
              <a:defRPr/>
            </a:pPr>
            <a:r>
              <a:rPr lang="ru-RU" sz="1600">
                <a:latin typeface="Trebuchet MS" panose="020B0603020202020204"/>
                <a:cs typeface="Trebuchet MS" panose="020B0603020202020204"/>
                <a:sym typeface="+mn-ea"/>
              </a:rPr>
              <a:t>не будет получен ответ, что блокировка отсутствует.</a:t>
            </a:r>
            <a:endParaRPr lang="ru-RU" altLang="en-US" sz="1600" dirty="0">
              <a:latin typeface="Trebuchet MS" panose="020B0603020202020204" charset="0"/>
              <a:cs typeface="Trebuchet MS" panose="020B0603020202020204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10634303" y="302220"/>
            <a:ext cx="1261897" cy="441720"/>
            <a:chOff x="10634303" y="302220"/>
            <a:chExt cx="1261897" cy="441720"/>
          </a:xfrm>
        </p:grpSpPr>
        <p:sp>
          <p:nvSpPr>
            <p:cNvPr id="14" name="Google Shape;105;p16"/>
            <p:cNvSpPr/>
            <p:nvPr/>
          </p:nvSpPr>
          <p:spPr>
            <a:xfrm>
              <a:off x="11115000" y="302220"/>
              <a:ext cx="781200" cy="441720"/>
            </a:xfrm>
            <a:prstGeom prst="rect">
              <a:avLst/>
            </a:prstGeom>
            <a:blipFill rotWithShape="0">
              <a:blip r:embed="rId3"/>
              <a:srcRect/>
              <a:stretch>
                <a:fillRect/>
              </a:stretch>
            </a:blip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" name="Google Shape;106;p16"/>
            <p:cNvSpPr/>
            <p:nvPr/>
          </p:nvSpPr>
          <p:spPr>
            <a:xfrm>
              <a:off x="10634303" y="302220"/>
              <a:ext cx="352800" cy="399600"/>
            </a:xfrm>
            <a:custGeom>
              <a:avLst/>
              <a:gdLst/>
              <a:ahLst/>
              <a:cxnLst/>
              <a:rect l="l" t="t" r="r" b="b"/>
              <a:pathLst>
                <a:path w="353059" h="400050">
                  <a:moveTo>
                    <a:pt x="49593" y="303655"/>
                  </a:moveTo>
                  <a:lnTo>
                    <a:pt x="34627" y="303655"/>
                  </a:lnTo>
                  <a:lnTo>
                    <a:pt x="157670" y="374857"/>
                  </a:lnTo>
                  <a:lnTo>
                    <a:pt x="156979" y="376951"/>
                  </a:lnTo>
                  <a:lnTo>
                    <a:pt x="156613" y="379046"/>
                  </a:lnTo>
                  <a:lnTo>
                    <a:pt x="157296" y="386375"/>
                  </a:lnTo>
                  <a:lnTo>
                    <a:pt x="164845" y="396846"/>
                  </a:lnTo>
                  <a:lnTo>
                    <a:pt x="179386" y="399987"/>
                  </a:lnTo>
                  <a:lnTo>
                    <a:pt x="191365" y="393705"/>
                  </a:lnTo>
                  <a:lnTo>
                    <a:pt x="192977" y="389516"/>
                  </a:lnTo>
                  <a:lnTo>
                    <a:pt x="171439" y="389516"/>
                  </a:lnTo>
                  <a:lnTo>
                    <a:pt x="167408" y="386375"/>
                  </a:lnTo>
                  <a:lnTo>
                    <a:pt x="167408" y="375904"/>
                  </a:lnTo>
                  <a:lnTo>
                    <a:pt x="171439" y="371716"/>
                  </a:lnTo>
                  <a:lnTo>
                    <a:pt x="200564" y="371716"/>
                  </a:lnTo>
                  <a:lnTo>
                    <a:pt x="207788" y="367528"/>
                  </a:lnTo>
                  <a:lnTo>
                    <a:pt x="161513" y="367528"/>
                  </a:lnTo>
                  <a:lnTo>
                    <a:pt x="49593" y="303655"/>
                  </a:lnTo>
                  <a:close/>
                  <a:moveTo>
                    <a:pt x="200564" y="371716"/>
                  </a:moveTo>
                  <a:lnTo>
                    <a:pt x="181376" y="371716"/>
                  </a:lnTo>
                  <a:lnTo>
                    <a:pt x="185407" y="375904"/>
                  </a:lnTo>
                  <a:lnTo>
                    <a:pt x="185407" y="386375"/>
                  </a:lnTo>
                  <a:lnTo>
                    <a:pt x="181376" y="389516"/>
                  </a:lnTo>
                  <a:lnTo>
                    <a:pt x="192977" y="389516"/>
                  </a:lnTo>
                  <a:lnTo>
                    <a:pt x="196203" y="381140"/>
                  </a:lnTo>
                  <a:lnTo>
                    <a:pt x="196203" y="379046"/>
                  </a:lnTo>
                  <a:lnTo>
                    <a:pt x="195836" y="376951"/>
                  </a:lnTo>
                  <a:lnTo>
                    <a:pt x="195145" y="374857"/>
                  </a:lnTo>
                  <a:lnTo>
                    <a:pt x="200564" y="371716"/>
                  </a:lnTo>
                  <a:close/>
                  <a:moveTo>
                    <a:pt x="122032" y="296326"/>
                  </a:moveTo>
                  <a:lnTo>
                    <a:pt x="38867" y="296326"/>
                  </a:lnTo>
                  <a:lnTo>
                    <a:pt x="156633" y="306796"/>
                  </a:lnTo>
                  <a:lnTo>
                    <a:pt x="157534" y="315173"/>
                  </a:lnTo>
                  <a:lnTo>
                    <a:pt x="164068" y="322503"/>
                  </a:lnTo>
                  <a:lnTo>
                    <a:pt x="172507" y="324597"/>
                  </a:lnTo>
                  <a:lnTo>
                    <a:pt x="172539" y="361245"/>
                  </a:lnTo>
                  <a:lnTo>
                    <a:pt x="168183" y="362292"/>
                  </a:lnTo>
                  <a:lnTo>
                    <a:pt x="164330" y="364386"/>
                  </a:lnTo>
                  <a:lnTo>
                    <a:pt x="161513" y="367528"/>
                  </a:lnTo>
                  <a:lnTo>
                    <a:pt x="191292" y="367528"/>
                  </a:lnTo>
                  <a:lnTo>
                    <a:pt x="188475" y="364386"/>
                  </a:lnTo>
                  <a:lnTo>
                    <a:pt x="184612" y="362292"/>
                  </a:lnTo>
                  <a:lnTo>
                    <a:pt x="180235" y="361245"/>
                  </a:lnTo>
                  <a:lnTo>
                    <a:pt x="180193" y="324597"/>
                  </a:lnTo>
                  <a:lnTo>
                    <a:pt x="188632" y="322503"/>
                  </a:lnTo>
                  <a:lnTo>
                    <a:pt x="195145" y="315173"/>
                  </a:lnTo>
                  <a:lnTo>
                    <a:pt x="195255" y="314126"/>
                  </a:lnTo>
                  <a:lnTo>
                    <a:pt x="171356" y="314126"/>
                  </a:lnTo>
                  <a:lnTo>
                    <a:pt x="167314" y="309938"/>
                  </a:lnTo>
                  <a:lnTo>
                    <a:pt x="167314" y="299467"/>
                  </a:lnTo>
                  <a:lnTo>
                    <a:pt x="157325" y="299467"/>
                  </a:lnTo>
                  <a:lnTo>
                    <a:pt x="122032" y="296326"/>
                  </a:lnTo>
                  <a:close/>
                  <a:moveTo>
                    <a:pt x="324859" y="296326"/>
                  </a:moveTo>
                  <a:lnTo>
                    <a:pt x="313979" y="296326"/>
                  </a:lnTo>
                  <a:lnTo>
                    <a:pt x="314105" y="297373"/>
                  </a:lnTo>
                  <a:lnTo>
                    <a:pt x="191292" y="367528"/>
                  </a:lnTo>
                  <a:lnTo>
                    <a:pt x="207788" y="367528"/>
                  </a:lnTo>
                  <a:lnTo>
                    <a:pt x="317958" y="303655"/>
                  </a:lnTo>
                  <a:lnTo>
                    <a:pt x="347816" y="303655"/>
                  </a:lnTo>
                  <a:lnTo>
                    <a:pt x="349303" y="299467"/>
                  </a:lnTo>
                  <a:lnTo>
                    <a:pt x="327874" y="299467"/>
                  </a:lnTo>
                  <a:lnTo>
                    <a:pt x="324859" y="296326"/>
                  </a:lnTo>
                  <a:close/>
                  <a:moveTo>
                    <a:pt x="194501" y="296326"/>
                  </a:moveTo>
                  <a:lnTo>
                    <a:pt x="181292" y="296326"/>
                  </a:lnTo>
                  <a:lnTo>
                    <a:pt x="185324" y="299467"/>
                  </a:lnTo>
                  <a:lnTo>
                    <a:pt x="185324" y="309938"/>
                  </a:lnTo>
                  <a:lnTo>
                    <a:pt x="181292" y="314126"/>
                  </a:lnTo>
                  <a:lnTo>
                    <a:pt x="195255" y="314126"/>
                  </a:lnTo>
                  <a:lnTo>
                    <a:pt x="196025" y="306796"/>
                  </a:lnTo>
                  <a:lnTo>
                    <a:pt x="278447" y="299467"/>
                  </a:lnTo>
                  <a:lnTo>
                    <a:pt x="195302" y="299467"/>
                  </a:lnTo>
                  <a:lnTo>
                    <a:pt x="194501" y="296326"/>
                  </a:lnTo>
                  <a:close/>
                  <a:moveTo>
                    <a:pt x="25726" y="90049"/>
                  </a:moveTo>
                  <a:lnTo>
                    <a:pt x="16811" y="90049"/>
                  </a:lnTo>
                  <a:lnTo>
                    <a:pt x="4837" y="97379"/>
                  </a:lnTo>
                  <a:lnTo>
                    <a:pt x="0" y="109944"/>
                  </a:lnTo>
                  <a:lnTo>
                    <a:pt x="0" y="119368"/>
                  </a:lnTo>
                  <a:lnTo>
                    <a:pt x="6847" y="127744"/>
                  </a:lnTo>
                  <a:lnTo>
                    <a:pt x="15926" y="129838"/>
                  </a:lnTo>
                  <a:lnTo>
                    <a:pt x="13928" y="271195"/>
                  </a:lnTo>
                  <a:lnTo>
                    <a:pt x="4095" y="278525"/>
                  </a:lnTo>
                  <a:lnTo>
                    <a:pt x="399" y="293184"/>
                  </a:lnTo>
                  <a:lnTo>
                    <a:pt x="7001" y="305749"/>
                  </a:lnTo>
                  <a:lnTo>
                    <a:pt x="19967" y="309938"/>
                  </a:lnTo>
                  <a:lnTo>
                    <a:pt x="25779" y="309938"/>
                  </a:lnTo>
                  <a:lnTo>
                    <a:pt x="31004" y="307844"/>
                  </a:lnTo>
                  <a:lnTo>
                    <a:pt x="34627" y="303655"/>
                  </a:lnTo>
                  <a:lnTo>
                    <a:pt x="49593" y="303655"/>
                  </a:lnTo>
                  <a:lnTo>
                    <a:pt x="42254" y="299467"/>
                  </a:lnTo>
                  <a:lnTo>
                    <a:pt x="15004" y="299467"/>
                  </a:lnTo>
                  <a:lnTo>
                    <a:pt x="10973" y="295278"/>
                  </a:lnTo>
                  <a:lnTo>
                    <a:pt x="10973" y="284808"/>
                  </a:lnTo>
                  <a:lnTo>
                    <a:pt x="15004" y="281666"/>
                  </a:lnTo>
                  <a:lnTo>
                    <a:pt x="38532" y="281666"/>
                  </a:lnTo>
                  <a:lnTo>
                    <a:pt x="36491" y="278525"/>
                  </a:lnTo>
                  <a:lnTo>
                    <a:pt x="32470" y="275384"/>
                  </a:lnTo>
                  <a:lnTo>
                    <a:pt x="34686" y="271195"/>
                  </a:lnTo>
                  <a:lnTo>
                    <a:pt x="23664" y="271195"/>
                  </a:lnTo>
                  <a:lnTo>
                    <a:pt x="23664" y="129838"/>
                  </a:lnTo>
                  <a:lnTo>
                    <a:pt x="27643" y="128791"/>
                  </a:lnTo>
                  <a:lnTo>
                    <a:pt x="31182" y="126697"/>
                  </a:lnTo>
                  <a:lnTo>
                    <a:pt x="33915" y="123556"/>
                  </a:lnTo>
                  <a:lnTo>
                    <a:pt x="47776" y="123556"/>
                  </a:lnTo>
                  <a:lnTo>
                    <a:pt x="41355" y="119368"/>
                  </a:lnTo>
                  <a:lnTo>
                    <a:pt x="14826" y="119368"/>
                  </a:lnTo>
                  <a:lnTo>
                    <a:pt x="10795" y="115179"/>
                  </a:lnTo>
                  <a:lnTo>
                    <a:pt x="10795" y="104708"/>
                  </a:lnTo>
                  <a:lnTo>
                    <a:pt x="14826" y="101567"/>
                  </a:lnTo>
                  <a:lnTo>
                    <a:pt x="42160" y="101567"/>
                  </a:lnTo>
                  <a:lnTo>
                    <a:pt x="49393" y="97379"/>
                  </a:lnTo>
                  <a:lnTo>
                    <a:pt x="34669" y="97379"/>
                  </a:lnTo>
                  <a:lnTo>
                    <a:pt x="31046" y="93190"/>
                  </a:lnTo>
                  <a:lnTo>
                    <a:pt x="25726" y="90049"/>
                  </a:lnTo>
                  <a:close/>
                  <a:moveTo>
                    <a:pt x="347816" y="303655"/>
                  </a:moveTo>
                  <a:lnTo>
                    <a:pt x="317958" y="303655"/>
                  </a:lnTo>
                  <a:lnTo>
                    <a:pt x="321592" y="307844"/>
                  </a:lnTo>
                  <a:lnTo>
                    <a:pt x="326921" y="309938"/>
                  </a:lnTo>
                  <a:lnTo>
                    <a:pt x="335846" y="309938"/>
                  </a:lnTo>
                  <a:lnTo>
                    <a:pt x="347816" y="303655"/>
                  </a:lnTo>
                  <a:close/>
                  <a:moveTo>
                    <a:pt x="38532" y="281666"/>
                  </a:moveTo>
                  <a:lnTo>
                    <a:pt x="24941" y="281666"/>
                  </a:lnTo>
                  <a:lnTo>
                    <a:pt x="28972" y="284808"/>
                  </a:lnTo>
                  <a:lnTo>
                    <a:pt x="28972" y="295278"/>
                  </a:lnTo>
                  <a:lnTo>
                    <a:pt x="24941" y="299467"/>
                  </a:lnTo>
                  <a:lnTo>
                    <a:pt x="42254" y="299467"/>
                  </a:lnTo>
                  <a:lnTo>
                    <a:pt x="38585" y="297373"/>
                  </a:lnTo>
                  <a:lnTo>
                    <a:pt x="38689" y="296326"/>
                  </a:lnTo>
                  <a:lnTo>
                    <a:pt x="122032" y="296326"/>
                  </a:lnTo>
                  <a:lnTo>
                    <a:pt x="39684" y="288996"/>
                  </a:lnTo>
                  <a:lnTo>
                    <a:pt x="39213" y="282713"/>
                  </a:lnTo>
                  <a:lnTo>
                    <a:pt x="38532" y="281666"/>
                  </a:lnTo>
                  <a:close/>
                  <a:moveTo>
                    <a:pt x="106255" y="175910"/>
                  </a:moveTo>
                  <a:lnTo>
                    <a:pt x="97169" y="175910"/>
                  </a:lnTo>
                  <a:lnTo>
                    <a:pt x="163293" y="290043"/>
                  </a:lnTo>
                  <a:lnTo>
                    <a:pt x="160497" y="292137"/>
                  </a:lnTo>
                  <a:lnTo>
                    <a:pt x="158403" y="295278"/>
                  </a:lnTo>
                  <a:lnTo>
                    <a:pt x="157325" y="299467"/>
                  </a:lnTo>
                  <a:lnTo>
                    <a:pt x="167314" y="299467"/>
                  </a:lnTo>
                  <a:lnTo>
                    <a:pt x="171356" y="296326"/>
                  </a:lnTo>
                  <a:lnTo>
                    <a:pt x="194501" y="296326"/>
                  </a:lnTo>
                  <a:lnTo>
                    <a:pt x="194234" y="295278"/>
                  </a:lnTo>
                  <a:lnTo>
                    <a:pt x="192140" y="292137"/>
                  </a:lnTo>
                  <a:lnTo>
                    <a:pt x="189365" y="290043"/>
                  </a:lnTo>
                  <a:lnTo>
                    <a:pt x="191792" y="285855"/>
                  </a:lnTo>
                  <a:lnTo>
                    <a:pt x="169931" y="285855"/>
                  </a:lnTo>
                  <a:lnTo>
                    <a:pt x="106255" y="175910"/>
                  </a:lnTo>
                  <a:close/>
                  <a:moveTo>
                    <a:pt x="276581" y="175910"/>
                  </a:moveTo>
                  <a:lnTo>
                    <a:pt x="267562" y="175910"/>
                  </a:lnTo>
                  <a:lnTo>
                    <a:pt x="320356" y="275384"/>
                  </a:lnTo>
                  <a:lnTo>
                    <a:pt x="316482" y="278525"/>
                  </a:lnTo>
                  <a:lnTo>
                    <a:pt x="313822" y="282713"/>
                  </a:lnTo>
                  <a:lnTo>
                    <a:pt x="313194" y="287949"/>
                  </a:lnTo>
                  <a:lnTo>
                    <a:pt x="195302" y="299467"/>
                  </a:lnTo>
                  <a:lnTo>
                    <a:pt x="278447" y="299467"/>
                  </a:lnTo>
                  <a:lnTo>
                    <a:pt x="313770" y="296326"/>
                  </a:lnTo>
                  <a:lnTo>
                    <a:pt x="324859" y="296326"/>
                  </a:lnTo>
                  <a:lnTo>
                    <a:pt x="323854" y="295278"/>
                  </a:lnTo>
                  <a:lnTo>
                    <a:pt x="323854" y="285855"/>
                  </a:lnTo>
                  <a:lnTo>
                    <a:pt x="327874" y="281666"/>
                  </a:lnTo>
                  <a:lnTo>
                    <a:pt x="352648" y="281666"/>
                  </a:lnTo>
                  <a:lnTo>
                    <a:pt x="352648" y="280619"/>
                  </a:lnTo>
                  <a:lnTo>
                    <a:pt x="345800" y="273290"/>
                  </a:lnTo>
                  <a:lnTo>
                    <a:pt x="336712" y="271195"/>
                  </a:lnTo>
                  <a:lnTo>
                    <a:pt x="327152" y="271195"/>
                  </a:lnTo>
                  <a:lnTo>
                    <a:pt x="276581" y="175910"/>
                  </a:lnTo>
                  <a:close/>
                  <a:moveTo>
                    <a:pt x="352648" y="281666"/>
                  </a:moveTo>
                  <a:lnTo>
                    <a:pt x="337822" y="281666"/>
                  </a:lnTo>
                  <a:lnTo>
                    <a:pt x="341853" y="285855"/>
                  </a:lnTo>
                  <a:lnTo>
                    <a:pt x="341853" y="295278"/>
                  </a:lnTo>
                  <a:lnTo>
                    <a:pt x="337822" y="299467"/>
                  </a:lnTo>
                  <a:lnTo>
                    <a:pt x="349303" y="299467"/>
                  </a:lnTo>
                  <a:lnTo>
                    <a:pt x="352648" y="290043"/>
                  </a:lnTo>
                  <a:lnTo>
                    <a:pt x="352648" y="281666"/>
                  </a:lnTo>
                  <a:close/>
                  <a:moveTo>
                    <a:pt x="178560" y="284808"/>
                  </a:moveTo>
                  <a:lnTo>
                    <a:pt x="174088" y="284808"/>
                  </a:lnTo>
                  <a:lnTo>
                    <a:pt x="171942" y="285855"/>
                  </a:lnTo>
                  <a:lnTo>
                    <a:pt x="180696" y="285855"/>
                  </a:lnTo>
                  <a:lnTo>
                    <a:pt x="178560" y="284808"/>
                  </a:lnTo>
                  <a:close/>
                  <a:moveTo>
                    <a:pt x="252861" y="160204"/>
                  </a:moveTo>
                  <a:lnTo>
                    <a:pt x="242442" y="160204"/>
                  </a:lnTo>
                  <a:lnTo>
                    <a:pt x="243301" y="164392"/>
                  </a:lnTo>
                  <a:lnTo>
                    <a:pt x="245605" y="168581"/>
                  </a:lnTo>
                  <a:lnTo>
                    <a:pt x="248830" y="171722"/>
                  </a:lnTo>
                  <a:lnTo>
                    <a:pt x="182696" y="285855"/>
                  </a:lnTo>
                  <a:lnTo>
                    <a:pt x="191792" y="285855"/>
                  </a:lnTo>
                  <a:lnTo>
                    <a:pt x="255479" y="175910"/>
                  </a:lnTo>
                  <a:lnTo>
                    <a:pt x="276581" y="175910"/>
                  </a:lnTo>
                  <a:lnTo>
                    <a:pt x="274358" y="171722"/>
                  </a:lnTo>
                  <a:lnTo>
                    <a:pt x="278818" y="168581"/>
                  </a:lnTo>
                  <a:lnTo>
                    <a:pt x="280521" y="165439"/>
                  </a:lnTo>
                  <a:lnTo>
                    <a:pt x="256892" y="165439"/>
                  </a:lnTo>
                  <a:lnTo>
                    <a:pt x="252861" y="161251"/>
                  </a:lnTo>
                  <a:lnTo>
                    <a:pt x="252861" y="160204"/>
                  </a:lnTo>
                  <a:close/>
                  <a:moveTo>
                    <a:pt x="47776" y="123556"/>
                  </a:moveTo>
                  <a:lnTo>
                    <a:pt x="33915" y="123556"/>
                  </a:lnTo>
                  <a:lnTo>
                    <a:pt x="72427" y="149733"/>
                  </a:lnTo>
                  <a:lnTo>
                    <a:pt x="71495" y="151827"/>
                  </a:lnTo>
                  <a:lnTo>
                    <a:pt x="70982" y="153922"/>
                  </a:lnTo>
                  <a:lnTo>
                    <a:pt x="70982" y="163345"/>
                  </a:lnTo>
                  <a:lnTo>
                    <a:pt x="73840" y="168581"/>
                  </a:lnTo>
                  <a:lnTo>
                    <a:pt x="78301" y="171722"/>
                  </a:lnTo>
                  <a:lnTo>
                    <a:pt x="25664" y="271195"/>
                  </a:lnTo>
                  <a:lnTo>
                    <a:pt x="34686" y="271195"/>
                  </a:lnTo>
                  <a:lnTo>
                    <a:pt x="85096" y="175910"/>
                  </a:lnTo>
                  <a:lnTo>
                    <a:pt x="106255" y="175910"/>
                  </a:lnTo>
                  <a:lnTo>
                    <a:pt x="103829" y="171722"/>
                  </a:lnTo>
                  <a:lnTo>
                    <a:pt x="107054" y="168581"/>
                  </a:lnTo>
                  <a:lnTo>
                    <a:pt x="108766" y="165439"/>
                  </a:lnTo>
                  <a:lnTo>
                    <a:pt x="85819" y="165439"/>
                  </a:lnTo>
                  <a:lnTo>
                    <a:pt x="81788" y="161251"/>
                  </a:lnTo>
                  <a:lnTo>
                    <a:pt x="81788" y="151827"/>
                  </a:lnTo>
                  <a:lnTo>
                    <a:pt x="85819" y="147639"/>
                  </a:lnTo>
                  <a:lnTo>
                    <a:pt x="108865" y="147639"/>
                  </a:lnTo>
                  <a:lnTo>
                    <a:pt x="107295" y="144498"/>
                  </a:lnTo>
                  <a:lnTo>
                    <a:pt x="104352" y="142404"/>
                  </a:lnTo>
                  <a:lnTo>
                    <a:pt x="76667" y="142404"/>
                  </a:lnTo>
                  <a:lnTo>
                    <a:pt x="47776" y="123556"/>
                  </a:lnTo>
                  <a:close/>
                  <a:moveTo>
                    <a:pt x="345906" y="123556"/>
                  </a:moveTo>
                  <a:lnTo>
                    <a:pt x="318712" y="123556"/>
                  </a:lnTo>
                  <a:lnTo>
                    <a:pt x="321445" y="126697"/>
                  </a:lnTo>
                  <a:lnTo>
                    <a:pt x="325005" y="128791"/>
                  </a:lnTo>
                  <a:lnTo>
                    <a:pt x="328995" y="129838"/>
                  </a:lnTo>
                  <a:lnTo>
                    <a:pt x="328995" y="271195"/>
                  </a:lnTo>
                  <a:lnTo>
                    <a:pt x="336712" y="271195"/>
                  </a:lnTo>
                  <a:lnTo>
                    <a:pt x="338869" y="128791"/>
                  </a:lnTo>
                  <a:lnTo>
                    <a:pt x="345906" y="123556"/>
                  </a:lnTo>
                  <a:close/>
                  <a:moveTo>
                    <a:pt x="95169" y="175910"/>
                  </a:moveTo>
                  <a:lnTo>
                    <a:pt x="86908" y="175910"/>
                  </a:lnTo>
                  <a:lnTo>
                    <a:pt x="88803" y="176957"/>
                  </a:lnTo>
                  <a:lnTo>
                    <a:pt x="93023" y="176957"/>
                  </a:lnTo>
                  <a:lnTo>
                    <a:pt x="95169" y="175910"/>
                  </a:lnTo>
                  <a:close/>
                  <a:moveTo>
                    <a:pt x="265761" y="175910"/>
                  </a:moveTo>
                  <a:lnTo>
                    <a:pt x="257489" y="175910"/>
                  </a:lnTo>
                  <a:lnTo>
                    <a:pt x="259636" y="176957"/>
                  </a:lnTo>
                  <a:lnTo>
                    <a:pt x="263845" y="176957"/>
                  </a:lnTo>
                  <a:lnTo>
                    <a:pt x="265761" y="175910"/>
                  </a:lnTo>
                  <a:close/>
                  <a:moveTo>
                    <a:pt x="108865" y="147639"/>
                  </a:moveTo>
                  <a:lnTo>
                    <a:pt x="95756" y="147639"/>
                  </a:lnTo>
                  <a:lnTo>
                    <a:pt x="99787" y="151827"/>
                  </a:lnTo>
                  <a:lnTo>
                    <a:pt x="99787" y="161251"/>
                  </a:lnTo>
                  <a:lnTo>
                    <a:pt x="95756" y="165439"/>
                  </a:lnTo>
                  <a:lnTo>
                    <a:pt x="108766" y="165439"/>
                  </a:lnTo>
                  <a:lnTo>
                    <a:pt x="109336" y="164392"/>
                  </a:lnTo>
                  <a:lnTo>
                    <a:pt x="110206" y="160204"/>
                  </a:lnTo>
                  <a:lnTo>
                    <a:pt x="252861" y="160204"/>
                  </a:lnTo>
                  <a:lnTo>
                    <a:pt x="252861" y="152874"/>
                  </a:lnTo>
                  <a:lnTo>
                    <a:pt x="110206" y="152874"/>
                  </a:lnTo>
                  <a:lnTo>
                    <a:pt x="109389" y="148686"/>
                  </a:lnTo>
                  <a:lnTo>
                    <a:pt x="108865" y="147639"/>
                  </a:lnTo>
                  <a:close/>
                  <a:moveTo>
                    <a:pt x="283310" y="147639"/>
                  </a:moveTo>
                  <a:lnTo>
                    <a:pt x="266829" y="147639"/>
                  </a:lnTo>
                  <a:lnTo>
                    <a:pt x="270860" y="151827"/>
                  </a:lnTo>
                  <a:lnTo>
                    <a:pt x="270860" y="161251"/>
                  </a:lnTo>
                  <a:lnTo>
                    <a:pt x="266829" y="165439"/>
                  </a:lnTo>
                  <a:lnTo>
                    <a:pt x="280521" y="165439"/>
                  </a:lnTo>
                  <a:lnTo>
                    <a:pt x="281656" y="163345"/>
                  </a:lnTo>
                  <a:lnTo>
                    <a:pt x="281656" y="153922"/>
                  </a:lnTo>
                  <a:lnTo>
                    <a:pt x="281153" y="151827"/>
                  </a:lnTo>
                  <a:lnTo>
                    <a:pt x="280232" y="149733"/>
                  </a:lnTo>
                  <a:lnTo>
                    <a:pt x="283310" y="147639"/>
                  </a:lnTo>
                  <a:close/>
                  <a:moveTo>
                    <a:pt x="192584" y="38742"/>
                  </a:moveTo>
                  <a:lnTo>
                    <a:pt x="183418" y="38742"/>
                  </a:lnTo>
                  <a:lnTo>
                    <a:pt x="248306" y="142404"/>
                  </a:lnTo>
                  <a:lnTo>
                    <a:pt x="245364" y="144498"/>
                  </a:lnTo>
                  <a:lnTo>
                    <a:pt x="243249" y="148686"/>
                  </a:lnTo>
                  <a:lnTo>
                    <a:pt x="242442" y="152874"/>
                  </a:lnTo>
                  <a:lnTo>
                    <a:pt x="252861" y="152874"/>
                  </a:lnTo>
                  <a:lnTo>
                    <a:pt x="252861" y="151827"/>
                  </a:lnTo>
                  <a:lnTo>
                    <a:pt x="256892" y="147639"/>
                  </a:lnTo>
                  <a:lnTo>
                    <a:pt x="283310" y="147639"/>
                  </a:lnTo>
                  <a:lnTo>
                    <a:pt x="291006" y="142404"/>
                  </a:lnTo>
                  <a:lnTo>
                    <a:pt x="276002" y="142404"/>
                  </a:lnTo>
                  <a:lnTo>
                    <a:pt x="272410" y="139262"/>
                  </a:lnTo>
                  <a:lnTo>
                    <a:pt x="269908" y="138215"/>
                  </a:lnTo>
                  <a:lnTo>
                    <a:pt x="254840" y="138215"/>
                  </a:lnTo>
                  <a:lnTo>
                    <a:pt x="192584" y="38742"/>
                  </a:lnTo>
                  <a:close/>
                  <a:moveTo>
                    <a:pt x="95641" y="137168"/>
                  </a:moveTo>
                  <a:lnTo>
                    <a:pt x="85253" y="137168"/>
                  </a:lnTo>
                  <a:lnTo>
                    <a:pt x="80259" y="139262"/>
                  </a:lnTo>
                  <a:lnTo>
                    <a:pt x="76667" y="142404"/>
                  </a:lnTo>
                  <a:lnTo>
                    <a:pt x="104352" y="142404"/>
                  </a:lnTo>
                  <a:lnTo>
                    <a:pt x="106980" y="138215"/>
                  </a:lnTo>
                  <a:lnTo>
                    <a:pt x="97829" y="138215"/>
                  </a:lnTo>
                  <a:lnTo>
                    <a:pt x="95641" y="137168"/>
                  </a:lnTo>
                  <a:close/>
                  <a:moveTo>
                    <a:pt x="206003" y="32459"/>
                  </a:moveTo>
                  <a:lnTo>
                    <a:pt x="191292" y="32459"/>
                  </a:lnTo>
                  <a:lnTo>
                    <a:pt x="314105" y="103661"/>
                  </a:lnTo>
                  <a:lnTo>
                    <a:pt x="313425" y="105755"/>
                  </a:lnTo>
                  <a:lnTo>
                    <a:pt x="313048" y="107850"/>
                  </a:lnTo>
                  <a:lnTo>
                    <a:pt x="313048" y="113085"/>
                  </a:lnTo>
                  <a:lnTo>
                    <a:pt x="313561" y="115179"/>
                  </a:lnTo>
                  <a:lnTo>
                    <a:pt x="314482" y="117273"/>
                  </a:lnTo>
                  <a:lnTo>
                    <a:pt x="276002" y="142404"/>
                  </a:lnTo>
                  <a:lnTo>
                    <a:pt x="291006" y="142404"/>
                  </a:lnTo>
                  <a:lnTo>
                    <a:pt x="318712" y="123556"/>
                  </a:lnTo>
                  <a:lnTo>
                    <a:pt x="345906" y="123556"/>
                  </a:lnTo>
                  <a:lnTo>
                    <a:pt x="348721" y="121462"/>
                  </a:lnTo>
                  <a:lnTo>
                    <a:pt x="349250" y="119368"/>
                  </a:lnTo>
                  <a:lnTo>
                    <a:pt x="327874" y="119368"/>
                  </a:lnTo>
                  <a:lnTo>
                    <a:pt x="323854" y="115179"/>
                  </a:lnTo>
                  <a:lnTo>
                    <a:pt x="323854" y="105755"/>
                  </a:lnTo>
                  <a:lnTo>
                    <a:pt x="327874" y="101567"/>
                  </a:lnTo>
                  <a:lnTo>
                    <a:pt x="349422" y="101567"/>
                  </a:lnTo>
                  <a:lnTo>
                    <a:pt x="347019" y="97379"/>
                  </a:lnTo>
                  <a:lnTo>
                    <a:pt x="317979" y="97379"/>
                  </a:lnTo>
                  <a:lnTo>
                    <a:pt x="206003" y="32459"/>
                  </a:lnTo>
                  <a:close/>
                  <a:moveTo>
                    <a:pt x="190423" y="33506"/>
                  </a:moveTo>
                  <a:lnTo>
                    <a:pt x="162382" y="33506"/>
                  </a:lnTo>
                  <a:lnTo>
                    <a:pt x="162853" y="34553"/>
                  </a:lnTo>
                  <a:lnTo>
                    <a:pt x="97829" y="138215"/>
                  </a:lnTo>
                  <a:lnTo>
                    <a:pt x="106980" y="138215"/>
                  </a:lnTo>
                  <a:lnTo>
                    <a:pt x="169387" y="38742"/>
                  </a:lnTo>
                  <a:lnTo>
                    <a:pt x="192584" y="38742"/>
                  </a:lnTo>
                  <a:lnTo>
                    <a:pt x="189962" y="34553"/>
                  </a:lnTo>
                  <a:lnTo>
                    <a:pt x="190423" y="33506"/>
                  </a:lnTo>
                  <a:close/>
                  <a:moveTo>
                    <a:pt x="267405" y="137168"/>
                  </a:moveTo>
                  <a:lnTo>
                    <a:pt x="257028" y="137168"/>
                  </a:lnTo>
                  <a:lnTo>
                    <a:pt x="254840" y="138215"/>
                  </a:lnTo>
                  <a:lnTo>
                    <a:pt x="269908" y="138215"/>
                  </a:lnTo>
                  <a:lnTo>
                    <a:pt x="267405" y="137168"/>
                  </a:lnTo>
                  <a:close/>
                  <a:moveTo>
                    <a:pt x="42160" y="101567"/>
                  </a:moveTo>
                  <a:lnTo>
                    <a:pt x="24763" y="101567"/>
                  </a:lnTo>
                  <a:lnTo>
                    <a:pt x="28794" y="104708"/>
                  </a:lnTo>
                  <a:lnTo>
                    <a:pt x="28794" y="115179"/>
                  </a:lnTo>
                  <a:lnTo>
                    <a:pt x="24763" y="119368"/>
                  </a:lnTo>
                  <a:lnTo>
                    <a:pt x="41355" y="119368"/>
                  </a:lnTo>
                  <a:lnTo>
                    <a:pt x="38145" y="117273"/>
                  </a:lnTo>
                  <a:lnTo>
                    <a:pt x="39077" y="115179"/>
                  </a:lnTo>
                  <a:lnTo>
                    <a:pt x="39590" y="113085"/>
                  </a:lnTo>
                  <a:lnTo>
                    <a:pt x="39590" y="107850"/>
                  </a:lnTo>
                  <a:lnTo>
                    <a:pt x="39223" y="105755"/>
                  </a:lnTo>
                  <a:lnTo>
                    <a:pt x="38543" y="103661"/>
                  </a:lnTo>
                  <a:lnTo>
                    <a:pt x="42160" y="101567"/>
                  </a:lnTo>
                  <a:close/>
                  <a:moveTo>
                    <a:pt x="349422" y="101567"/>
                  </a:moveTo>
                  <a:lnTo>
                    <a:pt x="337822" y="101567"/>
                  </a:lnTo>
                  <a:lnTo>
                    <a:pt x="341853" y="105755"/>
                  </a:lnTo>
                  <a:lnTo>
                    <a:pt x="341853" y="115179"/>
                  </a:lnTo>
                  <a:lnTo>
                    <a:pt x="337822" y="119368"/>
                  </a:lnTo>
                  <a:lnTo>
                    <a:pt x="349250" y="119368"/>
                  </a:lnTo>
                  <a:lnTo>
                    <a:pt x="352424" y="106803"/>
                  </a:lnTo>
                  <a:lnTo>
                    <a:pt x="349422" y="101567"/>
                  </a:lnTo>
                  <a:close/>
                  <a:moveTo>
                    <a:pt x="173432" y="0"/>
                  </a:moveTo>
                  <a:lnTo>
                    <a:pt x="161453" y="7329"/>
                  </a:lnTo>
                  <a:lnTo>
                    <a:pt x="156613" y="19894"/>
                  </a:lnTo>
                  <a:lnTo>
                    <a:pt x="156613" y="21988"/>
                  </a:lnTo>
                  <a:lnTo>
                    <a:pt x="156979" y="24083"/>
                  </a:lnTo>
                  <a:lnTo>
                    <a:pt x="157660" y="26177"/>
                  </a:lnTo>
                  <a:lnTo>
                    <a:pt x="34669" y="97379"/>
                  </a:lnTo>
                  <a:lnTo>
                    <a:pt x="49393" y="97379"/>
                  </a:lnTo>
                  <a:lnTo>
                    <a:pt x="161513" y="32459"/>
                  </a:lnTo>
                  <a:lnTo>
                    <a:pt x="206003" y="32459"/>
                  </a:lnTo>
                  <a:lnTo>
                    <a:pt x="198778" y="28271"/>
                  </a:lnTo>
                  <a:lnTo>
                    <a:pt x="171439" y="28271"/>
                  </a:lnTo>
                  <a:lnTo>
                    <a:pt x="167408" y="25130"/>
                  </a:lnTo>
                  <a:lnTo>
                    <a:pt x="167408" y="14659"/>
                  </a:lnTo>
                  <a:lnTo>
                    <a:pt x="171439" y="10470"/>
                  </a:lnTo>
                  <a:lnTo>
                    <a:pt x="192503" y="10470"/>
                  </a:lnTo>
                  <a:lnTo>
                    <a:pt x="187976" y="4188"/>
                  </a:lnTo>
                  <a:lnTo>
                    <a:pt x="173432" y="0"/>
                  </a:lnTo>
                  <a:close/>
                  <a:moveTo>
                    <a:pt x="332848" y="90049"/>
                  </a:moveTo>
                  <a:lnTo>
                    <a:pt x="326932" y="90049"/>
                  </a:lnTo>
                  <a:lnTo>
                    <a:pt x="321613" y="93190"/>
                  </a:lnTo>
                  <a:lnTo>
                    <a:pt x="317979" y="97379"/>
                  </a:lnTo>
                  <a:lnTo>
                    <a:pt x="347019" y="97379"/>
                  </a:lnTo>
                  <a:lnTo>
                    <a:pt x="345818" y="95285"/>
                  </a:lnTo>
                  <a:lnTo>
                    <a:pt x="332848" y="90049"/>
                  </a:lnTo>
                  <a:close/>
                  <a:moveTo>
                    <a:pt x="181240" y="38742"/>
                  </a:moveTo>
                  <a:lnTo>
                    <a:pt x="171565" y="38742"/>
                  </a:lnTo>
                  <a:lnTo>
                    <a:pt x="173931" y="39789"/>
                  </a:lnTo>
                  <a:lnTo>
                    <a:pt x="178884" y="39789"/>
                  </a:lnTo>
                  <a:lnTo>
                    <a:pt x="181240" y="38742"/>
                  </a:lnTo>
                  <a:close/>
                  <a:moveTo>
                    <a:pt x="191292" y="32459"/>
                  </a:moveTo>
                  <a:lnTo>
                    <a:pt x="161513" y="32459"/>
                  </a:lnTo>
                  <a:lnTo>
                    <a:pt x="161932" y="33506"/>
                  </a:lnTo>
                  <a:lnTo>
                    <a:pt x="190873" y="33506"/>
                  </a:lnTo>
                  <a:lnTo>
                    <a:pt x="191292" y="32459"/>
                  </a:lnTo>
                  <a:close/>
                  <a:moveTo>
                    <a:pt x="192503" y="10470"/>
                  </a:moveTo>
                  <a:lnTo>
                    <a:pt x="181376" y="10470"/>
                  </a:lnTo>
                  <a:lnTo>
                    <a:pt x="185407" y="14659"/>
                  </a:lnTo>
                  <a:lnTo>
                    <a:pt x="185407" y="25130"/>
                  </a:lnTo>
                  <a:lnTo>
                    <a:pt x="181376" y="28271"/>
                  </a:lnTo>
                  <a:lnTo>
                    <a:pt x="198778" y="28271"/>
                  </a:lnTo>
                  <a:lnTo>
                    <a:pt x="195166" y="26177"/>
                  </a:lnTo>
                  <a:lnTo>
                    <a:pt x="195836" y="24083"/>
                  </a:lnTo>
                  <a:lnTo>
                    <a:pt x="196203" y="21988"/>
                  </a:lnTo>
                  <a:lnTo>
                    <a:pt x="195520" y="14659"/>
                  </a:lnTo>
                  <a:lnTo>
                    <a:pt x="192503" y="10470"/>
                  </a:lnTo>
                  <a:close/>
                </a:path>
              </a:pathLst>
            </a:custGeom>
            <a:solidFill>
              <a:srgbClr val="1DAB79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500</Words>
  <Application>Microsoft Office PowerPoint</Application>
  <PresentationFormat>Широкоэкранный</PresentationFormat>
  <Paragraphs>116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微软雅黑</vt:lpstr>
      <vt:lpstr>Arial</vt:lpstr>
      <vt:lpstr>Calibri</vt:lpstr>
      <vt:lpstr>Calibri Light</vt:lpstr>
      <vt:lpstr>Trebuchet MS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mpodvoiskii</dc:creator>
  <cp:lastModifiedBy>mpodviskii</cp:lastModifiedBy>
  <cp:revision>26</cp:revision>
  <dcterms:created xsi:type="dcterms:W3CDTF">2023-08-18T08:27:00Z</dcterms:created>
  <dcterms:modified xsi:type="dcterms:W3CDTF">2023-12-01T05:15:17Z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1049-12.2.0.13201</vt:lpwstr>
  </property>
  <property fmtid="{D5CDD505-2E9C-101B-9397-08002B2CF9AE}" pid="3" name="ICV">
    <vt:lpwstr>139661C8BB544A5383250A645D39CACC</vt:lpwstr>
  </property>
</Properties>
</file>